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ml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ml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45 ദൈവവചനം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ml" sz="4400"/>
              <a:t>ദൂതനിൽ നിന്നുള്ള സുവാർത്ത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ആരാണ് മേരിക്ക് വാർത്ത നൽകിയത്?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സാത്താൻ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മേരിയുടെ സുഹൃത്ത്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മാലാഖ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m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ml" sz="2800">
                <a:solidFill>
                  <a:srgbClr val="FF0000"/>
                </a:solidFill>
              </a:rPr>
              <a:t>മാലാഖ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ഇല്ല. 54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കിണറ്റിനരികിൽ സമരിയാക്കാരി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ഞാൻ കൊടുക്കുന്ന വെള്ളം കുടിക്കുന്നവന് ഒരിക്കലും ദാഹിക്കുകയില്ല. തീർച്ചയായും, ഞാൻ അവന് നൽകുന്ന വെള്ളം അവനിൽ നിത്യജീവനിലേക്ക് ഒഴുകുന്ന നീരുറവയായി മാറും.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ശമര്യ ദേശത്തുകൂടി കടന്നുപോകുമ്പോൾ കിണറ്റിനരികെ ഒരു സ്ത്രീയെ കണ്ടു പറഞ്ഞു. "എനിക്ക് കുറച്ച് വെള്ളം തരൂ."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ആ സ്ത്രീ അത്ഭുതകരമായിരുന്നു. കാരണം, യഹൂദർ സമരിയാക്കാരോട് സംസാരിക്കുന്നില്ല. "ഞാൻ ആരാണെന്ന് നിങ്ങൾക്കറിയാമെങ്കിൽ, നിങ്ങൾ എന്നോട് വെള്ളം ചോദിക്കുമായിരുന്നു." യേശു പറഞ്ഞു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"കാരണം ഞാൻ നൽകുന്ന ജലം ഇനി ഒരിക്കലും ദാഹിക്കാത്ത ജീവജലമാണ്." ആ സ്ത്രീക്ക് യേശുവിനെ കുറിച്ച് ജിജ്ഞാസ തോന്നി. "നീ ആരാണ്, എനിക്ക് ആ വെള്ളം തരുമോ?"</a:t>
            </a:r>
            <a:r xmlns:a="http://schemas.openxmlformats.org/drawingml/2006/main">
              <a:rPr lang="ml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“ഞാൻ ക്രിസ്തുവും ദൈവപുത്രനുമാണ്,” യേശു മറുപടി പറഞ്ഞു. ഇതിൽ അവൾ ഞെട്ടി.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അവൾ വെള്ളപാത്രം ഉപേക്ഷിച്ച് പട്ടണത്തിലേക്ക് തിരിച്ചുപോയി ജനങ്ങളോട് യേശുവിനെപ്പറ്റി പറഞ്ഞു. അനേകം ആളുകൾ യേശുവിനെ കാണാൻ വന്നു അവനെ തങ്ങളുടെ രക്ഷകനായി വിശ്വസിച്ചു.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സമരിയാക്കാരിയായ സ്ത്രീ യേശുവിനെ കണ്ടുമുട്ടിയ ഉടൻ, വെള്ളപാത്രം ഉപേക്ഷിച്ച് ഗ്രാമവാസികളെ രക്ഷയുടെ സുവാർത്ത അറിയിക്കാൻ ഗ്രാമത്തിലേക്ക് മടങ്ങി.</a:t>
            </a:r>
            <a:r xmlns:a="http://schemas.openxmlformats.org/drawingml/2006/main">
              <a:rPr altLang="en-US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ഒടുവിൽ, അവൾ പ്രസംഗിച്ച സുവിശേഷം കേട്ട് വിശ്വസിച്ച് അനേകർ രക്ഷപ്പെട്ടു.</a:t>
            </a:r>
            <a:r xmlns:a="http://schemas.openxmlformats.org/drawingml/2006/main">
              <a:rPr altLang="en-US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നിങ്ങൾ യേശുവിനെ കണ്ടുമുട്ടിയിട്ടുണ്ടോ? നിങ്ങൾ മറ്റുള്ളവരോട് യേശുവിനെക്കുറിച്ച് പറയുകയാണോ? ഒരു സമരിയാക്കാരിയെപ്പോലെ യേശുവിനെ മറ്റുള്ളവർക്ക് പരിചയപ്പെടുത്തുന്നത് എങ്ങനെ?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rgbClr val="ff0000"/>
                </a:solidFill>
              </a:rPr>
              <a:t>ആരാണ് യേശു?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</a:t>
            </a:r>
            <a:r xmlns:a="http://schemas.openxmlformats.org/drawingml/2006/main">
              <a:rPr altLang="en-US" lang="ml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ആണ്..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നമ്മുടെ ആത്മാക്കൾക്ക് വേണ്ടി ഒരിക്കലും ദാഹിക്കാതിരിക്കാൻ ജീവജലം തരുന്നത് യേശുവാണ്.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ഒരു സമരിയാക്കാരിയെ കണ്ടുമുട്ടിയത് എവിടെവെച്ചാണ്?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കൊട്ടാരത്തിൽ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പട്ടണത്തിൽ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തെരുവ്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മാർക്കറ്റിൽ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കിണറ്റിൽ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കിണറ്റിൽ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നിങ്ങൾ ഒരു കുട്ടിയായിരിക്കുകയും ഒരു പുത്രനെ പ്രസവിക്കുകയും ചെയ്യും, നിങ്ങൾ അവന് യേശു എന്ന് പേരിടണം.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r xmlns:a="http://schemas.openxmlformats.org/drawingml/2006/main">
              <a:rPr altLang="en-US" dirty="0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ഞാൻ കൊടുക്കുന്ന വെള്ളം കുടിക്കുന്നവന് ഒരിക്കലും ദാഹിക്കുകയില്ല. തീർച്ചയായും, ഞാൻ അവന് നൽകുന്ന വെള്ളം അവനിൽ നിത്യജീവനിലേക്ക് ഒഴുകുന്ന നീരുറവയായി മാറും.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55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നിങ്ങളുടെ വല ആഴത്തിലുള്ള വെള്ളത്തിലേക്ക് എറിയുക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അപ്പോൾ യേശു ശിമോനോടു പറഞ്ഞു, "ഭയപ്പെടേണ്ട, ഇനി മുതൽ നീ മനുഷ്യരെ പിടിക്കും."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പത്രോസിന്റെ പടകിൽ കയറി വചനം പ്രസംഗിച്ച യേശു പത്രോസിനോട് പറഞ്ഞു. "ഇനി ആഴത്തിലുള്ള വെള്ളത്തിലേക്ക് പോയി മീൻ പിടിക്കാൻ വല എറിയുക."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“മാസ്റ്റർ, ഞങ്ങൾ രാത്രി മുഴുവൻ അദ്ധ്വാനിച്ചിട്ടും ഒന്നും പിടികിട്ടിയില്ല. പക്ഷേ നീ പറയുന്നതുകൊണ്ട് ഞാൻ വല ഇറക്കും.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അവർ അങ്ങനെ ചെയ്‌തപ്പോൾ, അവരുടെ വലകൾ പൊട്ടിത്തുടങ്ങുന്ന അത്രയും വലിയ മത്സ്യങ്ങളെ അവർ പിടിച്ചു. ഇത് കണ്ട് പീറ്റർ ഞെട്ടി.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ആ നിമിഷം, യേശു ദൈവപുത്രനാണെന്ന് അറിഞ്ഞുകൊണ്ട് പത്രോസ് അനുതപിച്ചു. "ഞാൻ ഒരു പാപിയാണ്."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പറഞ്ഞു. “ഭയപ്പെടേണ്ട, ഇനി മുതൽ നീ ആളുകളെ കൊണ്ടുപോകുന്ന ഒരു മത്സ്യത്തൊഴിലാളിയാകും.” പത്രോസ് എല്ലാം ഉപേക്ഷിച്ച് യേശുവിന്റെ ശിഷ്യനായി.</a:t>
            </a:r>
            <a:r xmlns:a="http://schemas.openxmlformats.org/drawingml/2006/main">
              <a:rPr altLang="en-US" lang="ml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</a:t>
            </a:r>
            <a:r xmlns:a="http://schemas.openxmlformats.org/drawingml/2006/main">
              <a:rPr altLang="en-US" lang="m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യേശുവിനെ കണ്ടുമുട്ടിയ പത്രോസ്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അവിടെത്തന്നെ അനുതപിക്കുകയും അനുസരിക്കുകയും ചെയ്തു.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മാനസാന്തരവും അനുസരണവും ഉണ്ടോ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നിങ്ങളുടെ ജീവിതത്തിൽ യേശുവിനോടോ?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പത്രോസ് എല്ലാം ഉപേക്ഷിച്ച് യേശുവിനെ അനുഗമിച്ചു. പത്രോസിനെപ്പോലെ നിങ്ങളും യഥാർത്ഥ മാനസാന്തരവും അനുസരണവും അറിയുന്ന ഒരു ശിഷ്യനായിരിക്കണം.</a:t>
            </a:r>
            <a:r xmlns:a="http://schemas.openxmlformats.org/drawingml/2006/main">
              <a:rPr altLang="en-US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rgbClr val="ff0000"/>
                </a:solidFill>
              </a:rPr>
              <a:t>ആരാണ് യേശു?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ആളുകളുടെ അനുഭവങ്ങളെയും കഴിവുകളെയും മറികടക്കുന്ന അത്ഭുതങ്ങൾ ചെയ്യുന്നവനാണ് യേശു.</a:t>
            </a:r>
            <a:r xmlns:a="http://schemas.openxmlformats.org/drawingml/2006/main">
              <a:rPr altLang="en-US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46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കുഞ്ഞ് യേശു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പത്രോസിന്റെ ജോലി എന്തായിരുന്നു?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ആശാരി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ഇടയൻ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മത്സ്യത്തൊഴിലാളി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കർഷകൻ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മത്സ്യത്തൊഴിലാളി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അപ്പോൾ യേശു ശിമോനോടു പറഞ്ഞു, "ഭയപ്പെടേണ്ട, ഇനി മുതൽ നീ മനുഷ്യരെ പിടിക്കും."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56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ശിഷ്യന്മാരെ വിളിച്ച യേശു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ഫിലിപ്പോസ് നഥനയേലിനെ കണ്ടെത്തി അവനോട്: “മോശെ ന്യായപ്രമാണത്തിൽ എഴുതിയിരിക്കുന്നതും പ്രവാചകന്മാരും എഴുതിയിരിക്കുന്നതും ഞങ്ങൾ കണ്ടെത്തിയിരിക്കുന്നു - ജോസഫിന്റെ പുത്രനായ നസറെത്തിലെ യേശുവാണ്.”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പത്രോസിനെയും ആൻഡ്രൂയെയും അവരുടെ അയൽക്കാരനായ ഫിലിപ്പോസിനെയും ശിഷ്യനാക്കാൻ യേശു വിളിച്ചു. "എന്നെ പിന്തുടരുക!"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ഫിലിപ്പ് യേശുവിനെ തന്റെ സുഹൃത്തായ നഥനയേലിനെ പരിചയപ്പെടുത്തി. "പഴയ നിയമത്തിൽ പ്രവാചകന്മാർ എഴുതിയ മിശിഹാ പ്രത്യക്ഷപ്പെട്ടു."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"നസ്രത്ത്! അവിടെ നിന്ന് മിശിഹാ വരുമോ?" നഥനയേൽ ചോദിച്ചു. “വന്ന് നോക്കൂ,” ഫിലിപ്പ് പറഞ്ഞു.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നഥനയേലിനോട് പറഞ്ഞു. "നിങ്ങൾ ഒരു യഥാർത്ഥ ഇസ്രായേല്യനാണ്, ഫിലിപ്പോസ് നിങ്ങളെ വിളിക്കുന്നതിന് മുമ്പ് നിങ്ങൾ അത്തിയുടെ ചുവട്ടിൽ ആയിരിക്കുമ്പോൾ ഞാൻ നിങ്ങളെ കണ്ടു."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ഇതിൽ നഥനയേൽ ആശ്ചര്യപ്പെട്ടു, “റബ്ബീ, നീ ദൈവപുത്രനും യിസ്രായേലിന്റെ രാജാവും ആകുന്നു” എന്ന് യേശുവിനെ മഹത്വപ്പെടുത്തി.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നഥനയേൽ അത് അറിഞ്ഞയുടനെ</a:t>
            </a:r>
            <a:r xmlns:a="http://schemas.openxmlformats.org/drawingml/2006/main">
              <a:rPr altLang="en-US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മിശിഹായാണ്, അവൻ യേശുവിനെ മഹത്വപ്പെടുത്തി.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യേശുവിന്റെ ശിഷ്യനായി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നമ്മുടെ രക്ഷകനായ യേശുവിന് നാം മഹത്വം നൽകുകയും യേശുവിന്റെ ശിഷ്യനായി ജീവിക്കുകയും അവനെ അനുസരിക്കുകയും വേണം.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/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ഇന്ന് ദാവീദിന്റെ പട്ടണത്തിൽ നിങ്ങൾക്കായി ഒരു രക്ഷകൻ ജനിച്ചിരിക്കുന്നു; അവൻ കർത്താവായ ക്രിസ്തു ആകുന്നു.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ഇഷ്ടപ്പെടുക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rgbClr val="ff0000"/>
                </a:solidFill>
              </a:rPr>
              <a:t>ആരാണ് യേശു?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 ആണ്...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തന്നെപ്പോലെ ആകാൻ ആളുകളെ ശിഷ്യന്മാരായി വിളിക്കുന്നത് യേശുവാണ്.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നഥനയേലിന് യേശുവിനെ പരിചയപ്പെടുത്തിയത് ആരാണ്?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പീറ്റർ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ഫിലിപ്പ്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ആൻഡ്രൂ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പോൾ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ഫിലിപ്പ്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ഫിലിപ്പോസ് നഥനയേലിനെ കണ്ടെത്തി അവനോട്: “മോശെ ന്യായപ്രമാണത്തിൽ എഴുതിയിരിക്കുന്നതും പ്രവാചകന്മാരും എഴുതിയിരിക്കുന്നതും ഞങ്ങൾ കണ്ടെത്തിയിരിക്കുന്നു - ജോസഫിന്റെ പുത്രനായ നസറെത്തിലെ യേശുവാണ്.”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57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മേൽക്കൂരയിലൂടെ ഇറങ്ങി വന്ന ആൾ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എഴുന്നേറ്റു തന്റെ പായയും എടുത്ത് അവരെല്ലാവരും കാണുന്ന തരത്തിൽ പുറത്തേക്ക് നടന്നു. ഇത് എല്ലാവരേയും ആശ്ചര്യപ്പെടുത്തി, അവർ ദൈവത്തെ സ്തുതിച്ചു, "ഇങ്ങനെയൊന്നും ഞങ്ങൾ കണ്ടിട്ടില്ല!"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അടയാളപ്പെടുത്തുക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യേശുവിന്റെ രോഗശാന്തിയെക്കുറിച്ച് ആളുകൾ കേട്ടപ്പോൾ ആളുകൾ തങ്ങളുടെ പക്ഷവാതക്കാരനായ സുഹൃത്തിനെ കൊണ്ടുവന്നു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യേശു ഉണ്ടായിരുന്നിടത്ത് ധാരാളം ആളുകൾ ഉണ്ടായിരുന്നു. അതുകൊണ്ട് അവർക്ക് തളർവാതരോഗിയായ സുഹൃത്തിനെ മേൽക്കൂരയിലൂടെ യേശുവിന്റെ അടുത്തേക്ക് കൊണ്ടുപോകാൻ കഴിഞ്ഞില്ല.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ഒടുവിൽ, തളർവാതരോഗിയായ സുഹൃത്തിനെ കൊണ്ടുവന്നവർ മേൽക്കൂര തകർത്ത് തളർവാതരോഗിയായ സുഹൃത്തിനെ യേശുവിന്റെ അടുക്കലേക്ക് അയച്ചു.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അവരുടെ വിശ്വാസം കണ്ട് യേശു പറഞ്ഞു. "നിന്റെ പാപങ്ങൾ ക്ഷമിക്കപ്പെട്ടിരിക്കുന്നു, എഴുന്നേറ്റു വീട്ടിലേക്ക് പോകുക."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അതിശയകരമെന്നു പറയട്ടെ, തളർവാതരോഗി തൽക്ഷണം സുഖം പ്രാപിച്ചു. പിന്നെ അവൻ എഴുന്നേറ്റു നടന്നു ദൈവത്തെ മഹത്വപ്പെടുത്തി.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മേരിക്ക് ഒരു കുഞ്ഞ് ജനിക്കാനുള്ള സമയമായപ്പോൾ അവൾക്ക് ബെത്‌ലഹേമിലേക്ക് പോകേണ്ടിവന്നു. എന്നാൽ സ്ഥലമില്ലാത്തതിനാൽ അവൾ ഒരു കുഞ്ഞിനെ പുൽത്തൊട്ടിയിൽ പ്രസവിച്ചു.</a:t>
            </a:r>
            <a:r xmlns:a="http://schemas.openxmlformats.org/drawingml/2006/main">
              <a:rPr lang="ml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തളർവാതരോഗിയുടെ സുഹൃത്തുക്കൾക്ക് ബുദ്ധിമുട്ടുകളും വൈകല്യങ്ങളും ഉണ്ടായിരുന്നു, എന്നാൽ അവർക്ക് യേശുവിന്റെ അടുത്തേക്ക് പോകുന്നത് ഉപേക്ഷിക്കാൻ കഴിഞ്ഞില്ല. കാരണം അവർക്ക് യേശുവിൽ വിശ്വാസമുണ്ടായിരുന്നു.</a:t>
            </a:r>
            <a:r xmlns:a="http://schemas.openxmlformats.org/drawingml/2006/main">
              <a:rPr altLang="en-US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നമുക്ക് യേശുവിൽ വിശ്വാസമുണ്ടോ?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വിശ്വാസത്തോടെ യേശുവിന്റെ അടുക്കൽ വരുമ്പോൾ, നമ്മെ തടയുന്ന ബുദ്ധിമുട്ടുകളും പ്രതിബന്ധങ്ങളും ഉണ്ടായിട്ടും നാം തളരരുത്.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അങ്ങനെ ചെയ്യുന്നതിലൂടെ, ഒരു തളർവാതരോഗിയെപ്പോലെ ദൈവത്തിനു മഹത്വം കൊണ്ടുവരാൻ നമുക്കു കഴിയും.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rgbClr val="ff0000"/>
                </a:solidFill>
              </a:rPr>
              <a:t>ആരാണ് യേശു?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തന്റെ അടുക്കൽ വരുന്നവരെ യേശു തള്ളിക്കളയുന്നില്ല. തന്റെ അടുക്കൽ വരുന്നവർക്കു വേണ്ടതു കൊടുക്കുകയും ചെയ്യുന്നു.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തളർവാതരോഗി യേശുവിലേക്ക് വന്നത് എന്തിലൂടെയാണ്?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വിൻഡോ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ഗേറ്റ്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മതിൽ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മേൽക്കൂര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മേൽക്കൂര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എഴുന്നേറ്റു തന്റെ പായയും എടുത്ത് അവരെല്ലാവരും കാണുന്ന തരത്തിൽ പുറത്തേക്ക് നടന്നു. ഇത് എല്ലാവരേയും ആശ്ചര്യപ്പെടുത്തി, അവർ ദൈവത്തെ സ്തുതിച്ചു, "ഇങ്ങനെയൊന്നും ഞങ്ങൾ കണ്ടിട്ടില്ല!"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അടയാളപ്പെടുത്തുക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58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യേശു മത്തായിയെ വിളിക്കുന്നു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അവിടെനിന്നു പോകുമ്പോൾ മത്തായി എന്നു പേരുള്ള ഒരു മനുഷ്യൻ ചുങ്കക്കാരന്റെ ബൂത്തിൽ ഇരിക്കുന്നതു കണ്ടു. "എന്നെ അനുഗമിക്കൂ," അവൻ അവനോട് പറഞ്ഞു, മാത്യു എഴുന്നേറ്റു അവനെ അനുഗമിച്ചു.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 എന്നു പേരുള്ള ഒരു ചുങ്കക്കാരൻ ഉണ്ടായിരുന്നു. റോമിന് വേണ്ടി ഇസ്രായേല്യർക്ക് വേണ്ടി നികുതി പിരിവ് നടത്തുന്ന ആളായിരുന്നു അദ്ദേഹം.</a:t>
            </a:r>
            <a:r xmlns:a="http://schemas.openxmlformats.org/drawingml/2006/main">
              <a:rPr lang="ml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 ഒരു നികുതിപിരിവുകാരൻ ആയിരുന്നതിനാൽ അദ്ദേഹത്തിന് ധാരാളം പണമുണ്ടായിരുന്നു. എന്നാൽ കീഴടക്കിയ റോമിന് വേണ്ടി പ്രവർത്തിക്കുന്ന നികുതിപിരിവുകാരെ ജൂതന്മാർ വെറുത്തു.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നികുതി ബൂത്തിൽ ഇരിക്കുന്ന മത്തായിയെ നോക്കി യേശു അവനോട് പറഞ്ഞു. "എന്നെ പിന്തുടരുക"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 ഉടനെ എല്ലാം ഉപേക്ഷിച്ച് യേശുവിനെ അനുഗമിച്ചു. തന്നെ വിളിച്ചതിന് യേശുവിന് നന്ദി പറഞ്ഞതുകൊണ്ടായിരുന്നു അത്.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അതിനിടയിൽ, ബെത്‌ലഹേമിൽ ആടുകളെ മേയ്ക്കുന്ന ഇടയന്മാർക്ക് സ്വർഗത്തിൽ നിന്ന് ഒരു ശബ്ദം ഉയർന്നു.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"ആരോഗ്യമുള്ളവർക്കല്ല, രോഗികൾക്കാണ് ഡോക്ടർ ആവശ്യം." മത്തായി യേശുവിന്റെ ശിഷ്യനായി.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 തന്റെ ജനങ്ങളാൽ വെറുക്കപ്പെട്ട ഒരു നികുതിപിരിവുകാരനായിരുന്നു. പക്ഷേ, യേശു മത്തായിയെ വിളിച്ച് അവനെ ശിഷ്യനാക്കി.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ഞങ്ങളും ദൈവത്തിന്റെ ജനമാണ്. എന്നാൽ യേശുവിന്റെ ശിഷ്യന്മാർ എന്ന് വിളിക്കപ്പെടാൻ നാം പര്യാപ്തരല്ല.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എന്നിരുന്നാലും, തന്റെ ശിഷ്യന്മാരാക്കാൻ യേശു നമ്മെ വിളിക്കുന്നു. അതിനാൽ, അവന്റെ വിളിക്ക് യോഗ്യനാകാൻ നാം അവനെ അനുസരിക്കണം.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rgbClr val="ff0000"/>
                </a:solidFill>
              </a:rPr>
              <a:t>ആരാണ് യേശു?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ലോകത്തിൽ തിരസ്കരിക്കപ്പെട്ട മനുഷ്യരെ ദൈവജനമാകാൻ യേശു വിളിക്കുന്നു.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മത്തായിയുടെ ജോലി എന്തായിരുന്നു?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നികുതി പിരിവുകാരൻ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മത്സ്യത്തൊഴിലാളി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ആശാരി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പുരോഹിതൻ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നികുതി പിരിവുകാരൻ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അവിടെനിന്നു പോകുമ്പോൾ മത്തായി എന്നു പേരുള്ള ഒരു മനുഷ്യൻ ചുങ്കക്കാരന്റെ ബൂത്തിൽ ഇരിക്കുന്നതു കണ്ടു. "എന്നെ അനുഗമിക്കൂ," അവൻ അവനോട് പറഞ്ഞു, മാത്യു എഴുന്നേറ്റു അവനെ അനുഗമിച്ചു.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59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യേശു പന്ത്രണ്ടു ശിഷ്യന്മാരെ തിരഞ്ഞെടുത്തു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ആ ദിവസങ്ങളിലൊന്നിൽ യേശു പ്രാർത്ഥിക്കാൻ ഒരു മലഞ്ചെരുവിലേക്ക് പോയി, ദൈവത്തോട് പ്രാർത്ഥിച്ചുകൊണ്ട് രാത്രി ചെലവഴിച്ചു.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പ്രഭാതമായപ്പോൾ അവൻ തന്റെ ശിഷ്യന്മാരെ അടുക്കൽ വിളിച്ചു അവരിൽ പന്ത്രണ്ടുപേരെ തിരഞ്ഞെടുത്തു, അവരെ അവൻ അപ്പൊസ്തലന്മാരും എന്നു നിയമിച്ചു.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യേശുവിനെ കേൾക്കുകയും അനുഗമിക്കുകയും ചെയ്ത ധാരാളം ആളുകൾ ഉണ്ടായിരുന്നു. അവർ യേശുവിനോടൊപ്പം പോയി യേശുവിൽ നിന്ന് പഠിച്ചു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പ്രാർത്ഥിച്ച ശേഷം, അവരിൽ പന്ത്രണ്ടുപേരെ യേശു പ്രത്യേകമായി അടുത്ത ശിഷ്യന്മാരായി തിരഞ്ഞെടുത്തു.</a:t>
            </a:r>
            <a:r xmlns:a="http://schemas.openxmlformats.org/drawingml/2006/main">
              <a:rPr lang="m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യേശുവിനോടൊപ്പം ജീവിക്കാനും സുവിശേഷം പ്രസംഗിക്കാനും ഭൂതങ്ങളെ പുറത്താക്കാനും അവർ തിരഞ്ഞെടുക്കപ്പെട്ടു.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"സ്വർഗ്ഗത്തിന് മഹത്വം, ഭൂമിക്ക് സമാധാനം! സന്തോഷിക്കൂ, യേശു ജനിച്ചിരിക്കുന്നു. സ്വർഗത്തിൽ നിന്നുള്ള മാലാഖമാർ പറഞ്ഞു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ശിഷ്യന്മാർ പലതരത്തിലുള്ള ആളുകളായിരുന്നു: അവരിൽ ചിലർ മത്സ്യത്തൊഴിലാളികൾ, നികുതിപിരിവുകാരൻ, വിപ്ലവകാരികൾ, അവരിൽ ചിലർ ചൂടുള്ളവർ.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യേശു തന്റെ ശിഷ്യന്മാരെ നന്നായി തിരഞ്ഞെടുക്കാൻ ദൈവത്തോട് പ്രാർത്ഥിച്ചു, അവൻ അവരെ നന്നായി തിരഞ്ഞെടുത്തു, അവരെ നന്നായി പരിപാലിക്കുകയും നന്നായി പഠിപ്പിക്കുകയും ചെയ്തു.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അതുകൊണ്ടാണ് യേശു തന്റെ ശിഷ്യന്മാരെ തിരഞ്ഞെടുത്തത്: 1) അവരെ ദൈവവചനം പഠിപ്പിക്കാൻ, 2) അവർ പഠിച്ചതനുസരിച്ച് അവരെ സുവിശേഷം അറിയിക്കാൻ, 3) ദൈവരാജ്യത്തിന്റെ ശക്തി അവരെ അറിയിക്കാൻ. ഇക്കാരണങ്ങളാൽ യേശു തന്റെ ശിഷ്യന്മാരെ തിരഞ്ഞെടുത്തു.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ഞങ്ങളും യേശുവിന്റെ ശിഷ്യന്മാരാണ്.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നമ്മുടെ ജോലിയും യേശുവിന്റെ പന്ത്രണ്ട് ശിഷ്യന്മാരുടെ പ്രവൃത്തിയും ഒന്നുതന്നെയാണ്.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ഇന്ന് മുതൽ നമുക്ക് ഒരു ശിഷ്യന്റെ ജീവിതം നയിക്കാം </a:t>
            </a: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/>
              <a:t>ആരാണ് യേശു?</a:t>
            </a:r>
            <a:r xmlns:a="http://schemas.openxmlformats.org/drawingml/2006/main">
              <a:rPr altLang="en-US" lang="m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</a:t>
            </a:r>
            <a:r xmlns:a="http://schemas.openxmlformats.org/drawingml/2006/main">
              <a:rPr altLang="en-US" lang="ml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ആണ്…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യേശുവിന്റെ ശിഷ്യന്മാരെപ്പോലെ വളരാൻ സ്വർഗ്ഗം എന്ന സത്യം നമ്മെ പഠിപ്പിക്കുന്നത് യേശുവാണ്.</a:t>
            </a:r>
            <a:r xmlns:a="http://schemas.openxmlformats.org/drawingml/2006/main">
              <a:rPr altLang="en-US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എത്ര ശിഷ്യന്മാരെയാണ് യേശു അപ്പോസ്തലന്മാരായി (അയക്കപ്പെട്ടവർ) തിരഞ്ഞെടുത്തത്??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പത്ത്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പതിനൊന്ന്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പന്ത്രണ്ട്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പതിനാല്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പന്ത്രണ്ട്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ആ ദിവസങ്ങളിലൊന്നിൽ യേശു പ്രാർത്ഥിക്കാൻ ഒരു മലഞ്ചെരുവിലേക്ക് പോയി, ദൈവത്തോട് പ്രാർത്ഥിച്ചുകൊണ്ട് രാത്രി ചെലവഴിച്ചു.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പ്രഭാതമായപ്പോൾ അവൻ തന്റെ ശിഷ്യന്മാരെ അടുക്കൽ വിളിച്ചു അവരിൽ പന്ത്രണ്ടുപേരെ തിരഞ്ഞെടുത്തു, അവരെ അവൻ അപ്പൊസ്തലന്മാരും എന്നു നിയമിച്ചു.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60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സുവിശേഷം യേശു പർവ്വതത്തിൽ പഠിപ്പിച്ചു.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ജനക്കൂട്ടത്തെ കണ്ടപ്പോൾ അവൻ ഒരു മലഞ്ചെരുവിൽ കയറി ഇരുന്നു. അവന്റെ ശിഷ്യന്മാർ അവന്റെ അടുക്കൽ വന്നു,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അവരെ പഠിപ്പിക്കാൻ തുടങ്ങി: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"ആത്മാവിൽ ദരിദ്രർ ഭാഗ്യവാന്മാർ, എന്തെന്നാൽ സ്വർഗ്ഗരാജ്യം അവരുടേതാണ്.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ദൈവരാജ്യത്തിന്റെ ആളുകളായി എങ്ങനെ ജീവിക്കണമെന്ന് യേശു മലയിൽ ജനക്കൂട്ടത്തെ പഠിപ്പിച്ചു.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"ആത്മാവിൽ ദരിദ്രർ ഭാഗ്യവാന്മാർ, എന്തെന്നാൽ സ്വർഗ്ഗരാജ്യം അവരുടേതാണ്.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മാലാഖമാർ പറഞ്ഞതുപോലെ, യേശു ആരോഗ്യവാനായ ഒരു പുൽത്തൊട്ടിയിൽ ജനിച്ചു.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പല്ല് കൊണ്ട് പല്ല് തിരിച്ച് കൊടുക്കാൻ നീ പഠിച്ചു, എന്നാൽ വലത് കവിളിൽ അടിക്കുന്നവർക്ക് ഇടത് കവിൾ കൊടുക്കാൻ ഞാൻ നിങ്ങളോട് പറയുന്നു. അപ്പോൾ നിങ്ങൾ ദൈവത്തിന്റെ മക്കളായിരിക്കും!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വായുവിലെ പക്ഷികളെ നോക്കൂ. പക്ഷികൾ കാർഷിക ജോലികൾ ചെയ്യുന്നില്ല, പക്ഷേ ദൈവം അവയെല്ലാം പോഷിപ്പിക്കുന്നു. പക്ഷികളേക്കാൾ അവൻ നിങ്ങളെ പരിപാലിക്കില്ലേ!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യേശുവിന്റെ ഉപദേശത്തിൽ ആളുകൾ വളരെ ആശ്ചര്യപ്പെട്ടു. കാരണം സാധാരണ ബൈബിൾ അധ്യാപകരിൽ നിന്ന് വ്യത്യസ്തമായി യേശുവിന് അധികാരമുണ്ടായിരുന്നു.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നമ്മോടു പറയുന്നു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ദൈവജനത്തിന്റെ ജീവിതം ലോകത്തിന്റേതിൽ നിന്ന് വ്യത്യസ്തമാണെന്ന്.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യേശുവിൽ വിശ്വസിക്കാത്തവരിൽ നിന്ന് നമ്മുടെ ജീവിതത്തിൽ എന്തെങ്കിലും വ്യത്യാസമുണ്ടോ?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നമുക്ക് നമ്മെത്തന്നെ നോക്കാം, ദൈവരാജ്യത്തിന് യോഗ്യമായ ഒരു ജീവിതം നയിക്കാം.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/>
              <a:t>ആരാണ് യേശു?</a:t>
            </a:r>
            <a:r xmlns:a="http://schemas.openxmlformats.org/drawingml/2006/main">
              <a:rPr altLang="en-US" lang="m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ദൈവരാജ്യത്തിലെ ആളുകളെപ്പോലെ ജീവിക്കാൻ നമ്മെ രൂപാന്തരപ്പെടുത്തുന്നത് യേശുവാണ്.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/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ആത്മാവിലുള്ള ദരിദ്രർക്ക് എന്ത് ലഭിക്കും?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പണം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ഭക്ഷണം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ബഹുമതി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ദൈവരാജ്യം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ദൈവരാജ്യം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ജനക്കൂട്ടത്തെ കണ്ടപ്പോൾ അവൻ ഒരു മലഞ്ചെരുവിൽ കയറി ഇരുന്നു. അവന്റെ ശിഷ്യന്മാർ അവന്റെ അടുക്കൽ വന്നു,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അവരെ പഠിപ്പിക്കാൻ തുടങ്ങി: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"ആത്മാവിൽ ദരിദ്രർ ഭാഗ്യവാന്മാർ, എന്തെന്നാൽ സ്വർഗ്ഗരാജ്യം അവരുടേതാണ്.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61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യേശു കൊടുങ്കാറ്റിനെ ശാന്തമാക്കുന്നു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എഴുന്നേറ്റു, കാറ്റിനെ ശാസിച്ചുകൊണ്ട് തിരകളോട് പറഞ്ഞു: "അമിതമാ! അപ്പോൾ കാറ്റ് ശമിച്ചു, പൂർണ്ണമായും ശാന്തമായി.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അടയാളപ്പെടുത്തുക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ഗലീലി തടാകം കടക്കാൻ യേശുവും ശിഷ്യന്മാരും ഒരുമിച്ചു ബോട്ടിൽ കയറി.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ആളുകളെ രക്ഷിക്കുന്ന ദൈവപുത്രനെ കാണാൻ ബെത്‌ലഹേമിലെ ഇടയന്മാർ വന്നു. “യേശു! ദൈവപുത്രൻ! ഈ നാട്ടിലേക്ക് വന്നതിന് നന്ദി!"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തടാകം കടക്കുമ്പോൾ പെട്ടെന്ന് ഒരു കാറ്റ് വീശുകയും ഭയാനകമായ ഒരു തിരമാല വരികയും ചെയ്തു.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ഒടുവിൽ ശിഷ്യന്മാർ യേശുവിനോട് പറഞ്ഞു. 'ടീച്ചറേ, ഞങ്ങൾ മുങ്ങിമരിച്ചാലും നിങ്ങൾ കാര്യമാക്കുന്നില്ലേ!'</a:t>
            </a:r>
            <a:r xmlns:a="http://schemas.openxmlformats.org/drawingml/2006/main">
              <a:rPr lang="m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കാറ്റിനെ ശാസിച്ചുകൊണ്ട് തിരകളോട് പറഞ്ഞു: “നിശ്ശബ്ദത! നിശ്ചലമായിരിക്കുക!" അപ്പോൾ കാറ്റ് ശമിച്ചു, പൂർണ്ണമായും ശാന്തമായി.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അവർ പരിഭ്രാന്തരായി പരസ്പരം ചോദിച്ചു: "ആരാണ് ഇത്? കാറ്റും തിരമാലകളും പോലും അവനെ അനുസരിക്കുന്നു!”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ദൈവത്തിനു മാത്രമേ കടലിനോട് ആജ്ഞാപിക്കാൻ കഴിയൂ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കാറ്റും.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അതുകൊണ്ടാണ് യേശു ലോകത്തെ സൃഷ്ടിക്കുകയും ഭരിക്കുകയും ചെയ്യുന്ന ദൈവം.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അനേകം ദൈവങ്ങളിൽ ഒരാളല്ല, മറിച്ച് ഏകനും സർവ്വശക്തനുമായ സ്രഷ്ടാവായ ദൈവമാണെന്ന് ഞങ്ങൾ വിശ്വസിക്കുന്നു.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ഈ യാഥാർത്ഥ്യം ഓർത്ത് നമ്മുടെ വിശ്വാസം വളർത്തിയെടുക്കണം.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rgbClr val="ff0000"/>
                </a:solidFill>
              </a:rPr>
              <a:t>ആരാണ് യേശു?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</a:t>
            </a:r>
            <a:r xmlns:a="http://schemas.openxmlformats.org/drawingml/2006/main">
              <a:rPr altLang="en-US" lang="ml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ആണ്..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ഈ ലോകത്തിലെ എല്ലാം ഉണ്ടാക്കുകയും ഭരിക്കുകയും ചെയ്യുന്ന എല്ലാ വസ്തുക്കളുടെയും ഉടമ യേശുവാണ്.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കടലിന്റെയും കാറ്റിന്റെയും മേൽ യേശു എന്താണ് കൽപ്പിച്ചത്?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നിശ്ചലമായിരിക്കുക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ഓടി കളിക്കുക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ഉണരുക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മുകളിലേക്ക്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തുറന്നിരിക്കുന്നു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നിങ്ങളുടെ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കണ്ണുകൾ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നിശ്ചലമായിരിക്കുക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എഴുന്നേറ്റു, കാറ്റിനെ ശാസിച്ചുകൊണ്ട് തിരകളോട് പറഞ്ഞു: "അമിതമാ! അപ്പോൾ കാറ്റ് ശമിച്ചു, പൂർണ്ണമായും ശാന്തമായി.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അടയാളപ്പെടുത്തുക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62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ആരാണ് എന്റെ വസ്ത്രത്തിൽ തൊട്ടത്?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അവൾ യേശുവിനെക്കുറിച്ചു കേട്ടപ്പോൾ ജനക്കൂട്ടത്തിൽ അവന്റെ പുറകിൽ വന്ന് അവന്റെ മേലങ്കിയിൽ തൊട്ടു.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 എന്തെന്നാൽ, "ഞാൻ അവന്റെ വസ്ത്രത്തിൽ തൊട്ടാൽ എനിക്ക് സൌഖ്യം വരും" എന്ന് അവൾ ചിന്തിച്ചു.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അടയാളപ്പെടുത്തുക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എല്ലാറ്റിന്റെയും യജമാനനായ യേശു,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ദൈവപുത്രനാണ്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യേശു ഈ ദേശത്ത് വന്നപ്പോൾ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ഒരു എളിയ രൂപമുള്ള ഒരു പുൽത്തൊട്ടിയിൽ ജനിച്ചു.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യേശുവിൽ വിശ്വസിക്കുന്ന നമ്മൾ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ദൈവത്തിന്റെ മക്കളാണ്.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യേശുവിനെപ്പോലെ താഴ്മയോടെയും താഴ്മയോടെയും ജീവിക്കണം.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പലരും യേശുവിനെ കുറിച്ച് കേട്ടു, അവർ യേശുവിനെ അനുഗമിച്ചു.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അപ്പോൾ ഒരു സ്ത്രീ അവന്റെ പുറകിൽ വന്ന് സുഖപ്പെടാൻ യേശുവിന്റെ വസ്ത്രത്തിൽ തൊട്ടു.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വർഷമായി ഒരു സ്ത്രീക്ക് രക്തസ്രാവം എന്ന അസുഖം ഉണ്ടായിരുന്നു. അവൾ അത് പരിഹരിക്കാൻ പല വഴികളും ശ്രമിച്ചു, പക്ഷേ അത് പരിഹരിക്കപ്പെട്ടില്ല, അവൾ ഉള്ളതെല്ലാം ചെലവഴിച്ചു.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'ആരാണ് എന്റെ വസ്ത്രത്തിൽ തൊട്ടത്??' തൻറെ ശക്തി തന്നിൽ നിന്ന് പോയി എന്ന് യേശുവിന് പെട്ടെന്ന് മനസ്സിലായി. അവൾ വന്നു അവന്റെ കാൽക്കൽ വീണു സത്യം മുഴുവൻ പറഞ്ഞു.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അവളോട് പറഞ്ഞു, 'മകളേ, നിന്റെ വിശ്വാസം നിന്നെ സുഖപ്പെടുത്തിയിരിക്കുന്നു. സമാധാനത്തോടെ പോകൂ.'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വർഷമായി രക്തസ്രാവം ബാധിച്ച സ്ത്രീ യേശുവിന്റെ അടുത്തേക്ക് പോയി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വിശ്വാസത്തോടെ.</a:t>
            </a:r>
            <a:r xmlns:a="http://schemas.openxmlformats.org/drawingml/2006/main">
              <a:rPr altLang="en-US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ആ സ്ത്രീയെ സുഖപ്പെടുത്തുകയും അവളുടെ വിശ്വാസത്തെ ജനങ്ങളുടെ മുമ്പിൽ പ്രശംസിക്കുകയും ചെയ്തു.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ഇപ്പോഴും നമ്മുടെ വിശ്വാസം കാണുന്നു.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ബുദ്ധിമുട്ടുള്ള കാര്യങ്ങൾ കണ്ടുമുട്ടുമ്പോൾ,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നമുക്ക് വിശ്വാസത്തോടെ ദൈവത്തിങ്കലേക്കു വരാം.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/>
              <a:t>ആരാണ് യേശു?</a:t>
            </a:r>
            <a:r xmlns:a="http://schemas.openxmlformats.org/drawingml/2006/main">
              <a:rPr altLang="en-US" lang="m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നമ്മുടെ വേദനകളും പ്രയാസങ്ങളും അറിയുകയും അവ പരിഹരിക്കുകയും ചെയ്യുന്നു.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വർഷമായി രോഗബാധിതയായ സ്ത്രീ യേശുവിനെ സ്പർശിച്ചത് എന്താണ്?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മുടി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അടി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വസ്ത്രങ്ങൾ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വസ്ത്രങ്ങൾ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അവൾ യേശുവിനെക്കുറിച്ചു കേട്ടപ്പോൾ ജനക്കൂട്ടത്തിൽ അവന്റെ പുറകിൽ വന്ന് അവന്റെ മേലങ്കിയിൽ തൊട്ടു.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എന്തെന്നാൽ, "ഞാൻ അവന്റെ വസ്ത്രത്തിൽ തൊട്ടാൽ എനിക്ക് സൌഖ്യം വരും" എന്ന് അവൾ ചിന്തിച്ചു.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അടയാളപ്പെടുത്തുക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63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തലിത കൗം!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നിങ്ങൾ ഒരു കുട്ടിയായിരിക്കുകയും ഒരു പുത്രനെ പ്രസവിക്കുകയും ചെയ്യും, നിങ്ങൾ അവന് യേശു എന്ന് പേരിടണം.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r xmlns:a="http://schemas.openxmlformats.org/drawingml/2006/main">
              <a:rPr altLang="en-US" dirty="0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/>
              <a:t>ആരാണ് യേശു?</a:t>
            </a:r>
            <a:r xmlns:a="http://schemas.openxmlformats.org/drawingml/2006/main">
              <a:rPr altLang="en-US" lang="m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താഴ്മയിലും താഴ്മയിലും ആണ് യേശു ഭൂമിയിൽ വന്നത്, എന്നാൽ അവൻ നമ്മുടെ യഥാർത്ഥ രാജാവാണ്.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അവളുടെ കൈയിൽ പിടിച്ച് അവളോട് പറഞ്ഞു: "തളിതാ കോം!" (അതായത്, "ചെറിയ പെണ്ണേ, ഞാൻ നിന്നോട് പറയുന്നു, എഴുന്നേൽക്കൂ!"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അടയാളപ്പെടുത്തുക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സിനഗോഗിലെ ഭരണാധിപനായ യായീറൊസ് എന്നു പേരുള്ള ഒരാൾ യേശുവിന്റെ അടുക്കൽ വന്നു പറഞ്ഞു; “എന്റെ മകൾ മരിക്കുകയാണ്. എന്നെ സഹായിക്കൂ."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യേശുവിനോടൊപ്പം വീട്ടിലേക്കുള്ള വഴിയിൽ ഒരാൾ ഓടിവന്ന് തന്റെ മകൾ ഇതിനകം മരിച്ചുവെന്ന് പറഞ്ഞു.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വീട്ടിലെത്തിയപ്പോൾ ജായ്‌റസിന്റെ മകൾ മരിച്ചിരുന്നു, ആളുകൾ നിലവിളിച്ചു.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അകത്തു കടന്ന് അവരോട് പറഞ്ഞു: കുട്ടി മരിച്ചിട്ടില്ല ഉറങ്ങുകയാണ്.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'അയാൾ അവളുടെ കൈപിടിച്ച് അവളോട് പറഞ്ഞു, "തളിതാ കോം!" (അതായത്, "ചെറിയ പെണ്ണേ, ഞാൻ നിന്നോട് പറയുന്നു, എഴുന്നേൽക്കൂ!" ). ഉടനെ പെൺകുട്ടി എഴുന്നേറ്റു നടന്നു.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മരണത്തെ ഭരിക്കുന്നത് യേശുവാണ്.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ആളുകൾക്ക് ഏറ്റവും ഭയങ്കരമായ കാര്യം മരണമാണ്, എന്നാൽ യേശു അതിനെ കീഴടക്കി.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എത്രയും വേഗം അല്ലെങ്കിൽ പിന്നീട് നമ്മൾ മരിക്കും.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മരണത്തെ ഭയപ്പെടേണ്ടതില്ല.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കാരണം, മരണത്തെ ഭരിക്കുന്നത് യേശുവാണ്.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മരണത്തെ ജയിച്ച യേശുവിൽ ഞങ്ങൾ വിശ്വസിക്കുന്നു.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rgbClr val="ff0000"/>
                </a:solidFill>
              </a:rPr>
              <a:t>ആരാണ് യേശു?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ഒരേ സമയം ജീവൻ നൽകുന്നവനും ജീവിതത്തെ ഭരിക്കുന്നവനും യേശുവാണ്.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എന്താണ് "തലിതാ കൂം!" അർത്ഥമാക്കുന്നത്?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ചെറിയ പെൺകുട്ടി, പ്രഭാതഭക്ഷണം കഴിക്കൂ!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ചെറിയ പെൺകുട്ടി, ഉറങ്ങാൻ പോകൂ!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പെൺകുട്ടി, എഴുന്നേൽക്കൂ!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കൊച്ചു പെൺകുട്ടി, ഒരു പാട്ട് പാടൂ!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പെൺകുട്ടി, എഴുന്നേൽക്കൂ!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അവളുടെ കൈയിൽ പിടിച്ച് അവളോട് പറഞ്ഞു: "തളിതാ കോം!" (അതായത്, "ചെറിയ പെണ്ണേ, ഞാൻ നിന്നോട് പറയുന്നു, എഴുന്നേൽക്കൂ!"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അടയാളപ്പെടുത്തുക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</a:t>
            </a:r>
            <a:r xmlns:a="http://schemas.openxmlformats.org/drawingml/2006/main">
              <a:rPr altLang="en-US" lang="m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ക്വിസ്</a:t>
            </a:r>
            <a:r xmlns:a="http://schemas.openxmlformats.org/drawingml/2006/main">
              <a:rPr altLang="en-US" lang="ml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ജനിച്ചത് എവിടെയാണ്?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ആണ്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വീട്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കൊട്ടാരം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പുൽത്തൊട്ടിയിൽ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ആഡംബര ഹോട്ടൽ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ഒരു പുൽത്തൊട്ടിയിൽ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64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ബെഥെസ്ഡയിലെ ഒരു രോഗി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അപ്പോൾ യേശു അവനോടു: എഴുന്നേറ്റു നിന്റെ പായ എടുത്തു നടക്ക എന്നു പറഞ്ഞു.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ഉടനെ ആ മനുഷ്യൻ സുഖം പ്രാപിച്ചു; അവൻ പായയും എടുത്തു നടന്നു. ഇത് നടന്ന ദിവസം ഒരു ശബ്ബത്ത് ആയിരുന്നു.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 5: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ജറുസലേമിൽ ബേഥെസ്ദാ എന്നൊരു കുളം ഉണ്ടായിരുന്നു. വെള്ളത്തിന്റെ നീക്കവും കാത്ത് ധാരാളം രോഗികൾ അവിടെ തടിച്ചുകൂടി.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കർത്താവിന്റെ ദൂതൻ ചില സമയങ്ങളിൽ കുളത്തിൽ ഇറങ്ങി വെള്ളം കലക്കി; ആദ്യം വെള്ളം കലങ്ങിയ ശേഷം അകത്തു കയറിയവൻ ഏതു രോഗവും മാറി സുഖം പ്രാപിച്ചു.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നടക്കാൻ വയ്യാത്ത ഒരു മനുഷ്യനുണ്ടായിരുന്നു. യേശു അവനെ കണ്ടിട്ട് മുപ്പത്തെട്ടു വർഷമായി അവിടെയുണ്ടായിരുന്ന മനുഷ്യനോട് ചോദിച്ചു. “നിങ്ങൾക്ക് സുഖം പ്രാപിക്കാൻ ആഗ്രഹമുണ്ടോ?”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“സർ, വെള്ളം കലങ്ങുമ്പോൾ എന്നെ കുളത്തിൽ ഇറങ്ങാൻ സഹായിക്കാൻ ആരുമില്ല. ദയവായി എന്നെ സഹായിക്കൂ!" അപ്പോൾ യേശു അവനോടു പറഞ്ഞു: എഴുന്നേൽക്കൂ! നിങ്ങളുടെ പായ എടുത്ത് നടക്കുക.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പറഞ്ഞതുപോലെ അവൻ തന്റെ പായ എടുത്ത് നടന്നു. 38 വർഷമായി രോഗബാധിതനായിരുന്ന രോഗി ഉടൻ സുഖം പ്രാപിച്ചു.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ബെഥെസ്ദാ കുളത്തിൽ രോഗികൾക്ക് ഏറ്റവും ആവശ്യമായ കാര്യം ആയിരുന്നു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സുഖപ്പെടുത്താൻ.</a:t>
            </a:r>
            <a:r xmlns:a="http://schemas.openxmlformats.org/drawingml/2006/main">
              <a:rPr lang="ml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നമുക്ക് എന്താണ് വേണ്ടതെന്ന് യേശുവിന് അറിയാം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നമ്മളെക്കാൾ നല്ലത്.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യേശുവാണ് നമുക്ക് നൽകുന്നവൻ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നമുക്ക് എന്താണ് വേണ്ടത്.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/>
              <a:t>ആരാണ് യേശു?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എല്ലാ രോഗങ്ങളെയും സുഖപ്പെടുത്തുന്നവനും എല്ലാറ്റിനെയും ഭരിക്കാനുള്ള ശക്തിയുള്ളവനും യേശുവാണ്.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രോഗി യേശുവിനോട് എന്താണ് ആവശ്യപ്പെട്ടത്?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എന്റെ രോഗം സുഖപ്പെടുത്തൂ, ദയവായി!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എന്നെ രക്ഷിക്കൂ, ദയവായി!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എനിക്ക് കുറച്ച് ഭക്ഷണം തരൂ, ദയവായി!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വെള്ളം കലങ്ങുമ്പോൾ കുളത്തിലേക്ക് ഇറങ്ങാൻ എന്നെ സഹായിക്കൂ, ദയവായി!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വെള്ളം കലങ്ങുമ്പോൾ കുളത്തിലേക്ക് ഇറങ്ങാൻ എന്നെ സഹായിക്കൂ, ദയവായി!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/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ഇന്ന് ദാവീദിന്റെ പട്ടണത്തിൽ നിങ്ങൾക്കായി ഒരു രക്ഷകൻ ജനിച്ചിരിക്കുന്നു; അവൻ കർത്താവായ ക്രിസ്തു ആകുന്നു.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ഇഷ്ടപ്പെടുക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അപ്പോൾ യേശു അവനോടു: എഴുന്നേറ്റു നിന്റെ പായ എടുത്തു നടക്ക എന്നു പറഞ്ഞു.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ഉടനെ ആ മനുഷ്യൻ സുഖപ്പെട്ടു; അവൻ പായയും എടുത്തു നടന്നു. ഇത് നടന്ന ദിവസം ഒരു ശബ്ബത്ത് ആയിരുന്നു.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 5: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65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5000 മനുഷ്യർക്ക് ഭക്ഷണം നൽകിയ യേശു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തുടർന്ന് യേശു അപ്പമെടുത്ത് നന്ദി പറഞ്ഞു, ഇരുന്നവർക്ക് ഇഷ്ടംപോലെ വിതരണം ചെയ്തു. മീനിന്റെ കാര്യത്തിലും അവൻ അതുതന്നെ ചെയ്തു.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യേശുവിന്റെ ഉപദേശം കേൾക്കാൻ അയ്യായിരത്തിലധികം ആളുകൾ ഒത്തുകൂടി.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ഉച്ചഭക്ഷണ സമയമായിരുന്നു. എല്ലാവർക്കും വിശക്കുന്നുണ്ടായിരുന്നു, പക്ഷേ അവർക്ക് കഴിക്കാൻ ഭക്ഷണമില്ല, അവർക്ക് ആകെ ഉണ്ടായിരുന്നത് രണ്ട് മീനും അഞ്ച് അപ്പവും മാത്രം.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അപ്പവും മീനും എടുത്ത് നന്ദി പറഞ്ഞു, ഇരുന്നവർക്ക് ഇഷ്ടംപോലെ വിതരണം ചെയ്തു.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പക്ഷേ, അത്ഭുതകരമായ എന്തോ സംഭവിച്ചു! 5,000 ആളുകൾക്ക് നിറയാൻ മതിയായിരുന്നു!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അവർ അവയെ പെറുക്കി, ഭക്ഷിച്ചവർ ശേഷിച്ച അഞ്ചു യവം അപ്പത്തിന്റെ കഷണങ്ങൾ പന്ത്രണ്ടു കൊട്ട നിറച്ചു.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ഞങ്ങളെ സംബന്ധിച്ചിടത്തോളം 5,000-ത്തിലധികം ആളുകളെ നിറയ്ക്കാൻ ഒരു മാർഗവുമില്ല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കൂടെ അഞ്ച് അപ്പവും രണ്ട് മീനും.</a:t>
            </a:r>
            <a:r xmlns:a="http://schemas.openxmlformats.org/drawingml/2006/main">
              <a:rPr lang="m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ദൈവപുത്രനായ യേശു അവരോടൊപ്പം അത്ഭുതങ്ങൾ പ്രവർത്തിച്ചു.</a:t>
            </a:r>
            <a:r xmlns:a="http://schemas.openxmlformats.org/drawingml/2006/main">
              <a:rPr lang="m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നമുക്കു കൂടുതലായി എന്തെങ്കിലും ഉണ്ടോ ഇല്ലയോ എന്നതിലുപരി നാം എപ്പോഴും യേശുവിനോടുകൂടെ ഉണ്ടായിരിക്കുക എന്നതാണ് പ്രധാനം.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/>
              <a:t>ആരാണ് യേശു?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നമുക്ക് സമൃദ്ധമായി ഭക്ഷണം നൽകാൻ കഴിയുന്നവൻ യേശുവാണ്.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47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യേശുവിന് ജന്മദിനാശംസകൾ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5,000 പേരെ പോഷിപ്പിച്ചതിന് ശേഷം എത്രമാത്രം ഭക്ഷണം അവശേഷിച്ചു?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പത്തു കൊട്ട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പതിനൊന്ന് കൊട്ടകൾ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പന്ത്രണ്ട് കൊട്ടകൾ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പതിമൂന്ന് കൊട്ടകൾ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പന്ത്രണ്ട് കൊട്ടകൾ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തുടർന്ന് യേശു അപ്പമെടുത്ത് നന്ദി പറഞ്ഞു, ഇരുന്നവർക്ക് ഇഷ്ടംപോലെ വിതരണം ചെയ്തു. മീനിന്റെ കാര്യത്തിലും അവൻ അതുതന്നെ ചെയ്തു.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66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യേശു വെള്ളത്തിന് മുകളിലൂടെ നടക്കുന്നു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അവർ മൂന്നോ മൂന്നോ മൈൽ തുഴഞ്ഞു കഴിഞ്ഞപ്പോൾ, യേശു വെള്ളത്തിന് മുകളിലൂടെ നടന്ന് വള്ളത്തിനടുത്തേക്ക് വരുന്നത് അവർ കണ്ടു; അവർ പരിഭ്രാന്തരായി.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എന്നാൽ അവൻ അവരോടു: ഞാൻ ആകുന്നു; ഭയപ്പെടേണ്ടാ എന്നു പറഞ്ഞു.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തനിയെ മലമുകളിൽ പ്രാർത്ഥിച്ചുകൊണ്ടിരിക്കുമ്പോൾ, അവന്റെ ശിഷ്യന്മാർ തടാകത്തിന് കുറുകെ വള്ളം തുഴയുകയായിരുന്നു.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അവസാനം, നേരം ഇരുട്ടി, കാറ്റും വെള്ളവും ശക്തമായി പ്രക്ഷുബ്ധമായി.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“അവിടെ നോക്ക്! ആരോ വെള്ളത്തിന് മുകളിലൂടെ നടക്കുന്നു!“ അവർ പരിഭ്രാന്തരായി. അവരിൽ ഒരാൾ കരഞ്ഞു, “ആരോ വെള്ളത്തിന് മുകളിലൂടെ നടക്കുന്നു!”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"ഇത് ഞാനാണ്: ഭയപ്പെടേണ്ട!" വെള്ളത്തിന് മുകളിൽ നടക്കുന്നത് യേശുവാണ്.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ഇതിൽ അവർ അമ്പരന്നു. അവർ യേശുവിനെ ബോട്ടിൽ സ്വീകരിച്ചു. അവർ വിചാരിച്ചു, “യേശു ദൈവപുത്രനായിരിക്കണം!”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വെള്ളത്തിന് മുകളിലൂടെ നടക്കുന്നത് ഒരു കാര്യമാണ്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ആർക്കും ചെയ്യാൻ കഴിയില്ല.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യേശു വെള്ളത്തിനു മുകളിലൂടെ നടന്നു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അവന്റെ ശിഷ്യന്മാരെ കണ്ടെത്താൻ.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കാരണം യേശു ഒരു പ്രത്യേക മനുഷ്യനാണ്,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ദൈവത്തിന്റെ പുത്രൻ.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നമ്മൾ ശരിക്കും വിശ്വസിക്കണം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ദൈവപുത്രനാണെന്ന്.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</a:t>
            </a:r>
            <a:r xmlns:a="http://schemas.openxmlformats.org/drawingml/2006/main">
              <a:rPr altLang="en-US" lang="m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വാക്ക്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അവർ വീട്ടിൽ വന്നപ്പോൾ, കുഞ്ഞിനെ അവന്റെ അമ്മ മറിയത്തോടൊപ്പം കണ്ടു, അവർ അവനെ വണങ്ങി നമസ്കരിച്ചു. പിന്നെ അവർ തങ്ങളുടെ ഭണ്ഡാരങ്ങൾ തുറന്ന് അവനു സ്വർണ്ണവും ധൂപവർഗ്ഗവും മൂറും സമ്മാനമായി കൊടുത്തു.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rgbClr val="ff0000"/>
                </a:solidFill>
              </a:rPr>
              <a:t>ആരാണ് യേശു?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നമുക്ക് എന്ത് തടസ്സങ്ങൾ ഉണ്ടായാലും നമ്മെ സഹായിക്കാനും രക്ഷിക്കാനും നമ്മുടെ അടുക്കൽ വരുന്നവനാണ് യേശു.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തടാകത്തിന്റെ നടുവിൽ യേശു തന്റെ ശിഷ്യന്മാരുടെ അടുക്കൽ വന്നത് എങ്ങനെ 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വെള്ളത്തിൽ പറക്കുന്നു..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വേഗതയേറിയ ബോട്ടിൽ കയറുന്നു...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നീന്തൽ..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വെള്ളത്തിന് മുകളിലൂടെ നടക്കുന്നു..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വെള്ളത്തിന് മുകളിലൂടെ നടക്കുന്നു..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അവർ മൂന്നോ മൂന്നോ മൈൽ തുഴഞ്ഞു കഴിഞ്ഞപ്പോൾ, യേശു വെള്ളത്തിന് മുകളിലൂടെ നടന്ന് വള്ളത്തിനടുത്തേക്ക് വരുന്നത് അവർ കണ്ടു; അവർ പരിഭ്രാന്തരായി.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എന്നാൽ അവൻ അവരോടു: ഞാൻ ആകുന്നു; ഭയപ്പെടേണ്ടാ എന്നു പറഞ്ഞു.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67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ക്രിസ്തുവിനെക്കുറിച്ചുള്ള പത്രോസിന്റെ ഏറ്റുപറച്ചിൽ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ശിമയോൻ പത്രോസ് മറുപടി പറഞ്ഞു: നീ ജീവനുള്ള ദൈവത്തിന്റെ പുത്രനായ ക്രിസ്തുവാണ്.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ദിവസം യേശു തന്റെ ശിഷ്യന്മാരോട് ചോദിച്ചു, "മനുഷ്യപുത്രൻ ആരാണെന്നാണ് ആളുകൾ പറയുന്നത്?"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അവർ മറുപടി പറഞ്ഞു, “ചിലർ സ്നാപകയോഹന്നാൻ പറയുന്നു; മറ്റുള്ളവർ പറയുന്നത് ഏലിയാ; പ്രവാചകന്മാരിൽ ഒരാളും."</a:t>
            </a:r>
            <a:r xmlns:a="http://schemas.openxmlformats.org/drawingml/2006/main">
              <a:rPr lang="m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"എന്നാൽ നിനക്കെന്തു പറ്റി?" അവന് ചോദിച്ചു. "ഞാൻ ആരാണെന്നാണ് നിങ്ങൾ പറയുന്നത്?"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ശിമയോൻ പത്രോസ് മറുപടി പറഞ്ഞു: നീ ജീവനുള്ള ദൈവത്തിന്റെ പുത്രനായ ക്രിസ്തുവാണ്.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അത്യധികം സന്തോഷത്തോടെ പറഞ്ഞു. "നിങ്ങളുടെ ഏറ്റുപറച്ചിൽ ശരിയാണ്! ഈ പാറയിൽ ഞാൻ എന്റെ പള്ളി പണിയും!"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ജനിച്ചപ്പോൾ, കിഴക്ക് ഡോക്ടർമാർക്ക് ഒരു നക്ഷത്രം പ്രത്യക്ഷപ്പെട്ടു.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ആരാണെന്ന് പത്രോസിന് കൃത്യമായി അറിയാമായിരുന്നു, അവൻ യേശുവിനെ കുറിച്ച് കൃത്യമായി ഏറ്റുപറഞ്ഞു.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ഇതു കേട്ടശേഷം യേശു പത്രോസിന്റെ ശരിയായ ഏറ്റുപറച്ചിലിനെ പ്രശംസിച്ചു.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ആരാണെന്നാണ് നാം കരുതുന്നത്?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ബൈബിൾ പറയുന്നതുപോലെ നാം യേശുവിനെ കൃത്യമായി അറിയണം, ബൈബിൾ പറയുന്നതുപോലെ യേശുവിനെ കുറിച്ച് ഏറ്റുപറയണം.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rgbClr val="ff0000"/>
                </a:solidFill>
              </a:rPr>
              <a:t>ആരാണ് യേശു?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വിശ്വാസത്തിന്റെ ശരിയായ ഏറ്റുപറച്ചിലിൽ തന്റെ സഭയെ പണിയുന്നത് യേശുവാണ്.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ആരാണെന്നാണ് പത്രോസ് പറഞ്ഞത്?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ക്രിസ്തു, ദൈവപുത്രൻ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ശക്തനായ ഏലിയാവ്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 ദി ബാപ്റ്റിസ്റ്റ്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ജെറമിയ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ക്രിസ്തു, ദൈവപുത്രൻ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ശിമയോൻ പത്രോസ് മറുപടി പറഞ്ഞു: നീ ജീവനുള്ള ദൈവത്തിന്റെ പുത്രനായ ക്രിസ്തുവാണ്.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68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വിഡ്ഢിയായ ധനികന്റെ കഥ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"എന്നാൽ ദൈവം അവനോട്: "വിഡ്ഢി, ഈ രാത്രിയിൽ തന്നെ നിന്റെ ജീവൻ നിന്നിൽ നിന്ന് ആവശ്യപ്പെടും. അപ്പോൾ നീ നിനക്കായി തയ്യാറാക്കിയത് ആർക്ക് ലഭിക്കും?"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"യേശു പറഞ്ഞു, "ഒരു മനുഷ്യന്റെ ജീവിതത്തിന് അവനുള്ളതുമായി യാതൊരു ബന്ധവുമില്ല."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ഞങ്ങളോട് ഒരു കഥ പറഞ്ഞു.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ഇത് ഒരു വിഡ്ഢിയായ ധനികനെക്കുറിച്ചാണ്.</a:t>
            </a:r>
            <a:r xmlns:a="http://schemas.openxmlformats.org/drawingml/2006/main">
              <a:rPr lang="m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ധനികൻ തന്റെ സമ്പത്തിനും ധാന്യത്തിനും ഒരു വലിയ സംഭരണശാല പണിയുന്നതിൽ സന്തോഷിച്ചു. "ഞാൻ വെയർഹൗസിൽ ധാരാളം ഭക്ഷണം ശേഖരിച്ചു, എന്റെ ആത്മാവേ, ഇപ്പോൾ ആസ്വദിക്കൂ!"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അപ്പോൾ ദൈവം ധനികനോട് പറഞ്ഞു.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"നീ ഒരു വിഡ്ഢിയാണ്! ഇന്ന് ഞാൻ നിന്റെ ജീവനെടുത്താൽ നിന്റെ സമ്പത്തെല്ലാം ആരുടെ സ്വത്താണ്?"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“രാജാവ് ജനിക്കുമ്പോൾ ഈ നക്ഷത്രം ദൃശ്യമാണ്! നമുക്ക് നക്ഷത്രത്തെ പിന്തുടരാം! ഡോക്ടർമാർ താരത്തെ പിന്തുടരാൻ തുടങ്ങി.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സംസാരിച്ചു തീർത്തു പറഞ്ഞു.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"സമ്പത്ത് നിങ്ങൾക്കായി ശേഖരിക്കരുത്, മറിച്ച് ദൈവത്തിനായി, ആവശ്യമുള്ളവരെ സഹായിക്കാൻ നിങ്ങളുടെ പരമാവധി ചെയ്യുക.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നിങ്ങളുടെ പണം എന്തിനുവേണ്ടിയാണ് ഉപയോഗിക്കുന്നത്?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നിങ്ങളെ മാത്രം തൃപ്തിപ്പെടുത്താൻ മാത്രമാണോ ഇത് ഉപയോഗിക്കുന്നത്?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പണം ഉപയോഗിക്കണം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ദൈവത്തിന്റെ മഹത്വത്തിനായി.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നാം ദൈവരാജ്യത്തിലെ ജനമാണ്. അതിനാൽ, നമ്മുടെ സ്വന്തം പണം കൊണ്ട് ദുരിതമനുഭവിക്കുന്ന ആളുകളെ സഹായിക്കേണ്ടത് ആവശ്യമാണ്.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/>
              <a:t>ആരാണ് യേശു?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എല്ലാ ജീവന്റെയും എല്ലാ സമ്പത്തിന്റെയും ഉടമ യേശുവാണ്.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വിഡ്ഢിയായ ധനികൻ തന്റെ ആത്മാവിനുവേണ്ടി എന്തു ചെയ്തു?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പാവങ്ങളെ സഹായിച്ചു.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ദൈവത്തെ ആരാധിച്ചു.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സുവിശേഷം പ്രസംഗിച്ചു.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ധാരാളം സമ്പത്ത് സംഭരിച്ചു.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അവൻ ധാരാളം സമ്പത്ത് സംഭരിച്ചു.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"എന്നാൽ ദൈവം അവനോട്: "വിഡ്ഢി, ഈ രാത്രിയിൽ തന്നെ നിന്റെ ജീവൻ നിന്നിൽ നിന്ന് ആവശ്യപ്പെടും. അപ്പോൾ നീ നിനക്കായി തയ്യാറാക്കിയത് ആർക്ക് ലഭിക്കും?"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69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നഷ്ടപ്പെട്ട ആടിനെ തിരയുന്നു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അതുപോലെ മാനസാന്തരപ്പെടേണ്ട ആവശ്യമില്ലാത്ത തൊണ്ണൂറ്റി ഒമ്പത് നീതിമാന്മാരെക്കുറിച്ച് അനുതപിക്കുന്ന ഒരു പാപിയെക്കുറിച്ച് സ്വർഗത്തിൽ കൂടുതൽ സന്തോഷമുണ്ടാകുമെന്ന് ഞാൻ നിങ്ങളോട് പറയുന്നു.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ദിവസം അവളുടെ സുഹൃത്തുക്കളുടെ ആടുകളിൽ നിന്ന് വേർപെടുത്തിയ ഒരു ആടിനെ തനിച്ചാക്കി.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ഇടയൻ ആടുകളെ എണ്ണി നോക്കി, നൂറിൽ ഒരാളെ കാണാതായി!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ഇടയൻ 99 ആടുകളെ ഉപേക്ഷിച്ച്, നഷ്ടപ്പെട്ട ഒന്നിനെ തേടി പുറപ്പെട്ടു.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ബെത്‌ലഹേമിലെ തൊഴുത്തിനു മുകളിൽ നക്ഷത്രം നിന്നു. യേശു ജനിച്ചത് ബെത്‌ലഹേമിൽ ആണെന്ന് ബൈബിൾ പ്രവചിച്ചിരുന്നു.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ഒടുവിൽ ഇടയൻ നഷ്ടപ്പെട്ട ആടിനെ കണ്ടെത്തി.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ആട്ടിടയൻ സന്തോഷത്തോടെ ആടുകളുമായി വീട്ടിലെത്തി വലിയ വിരുന്നു കഴിച്ചു.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സംസാരിച്ചു തീർത്തു പറഞ്ഞു.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"തെറ്റിപ്പോയ ആടിനെ കണ്ടെത്തുന്നതിൽ ഇടയൻ സന്തോഷിക്കുന്നതുപോലെ,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പാപിയുടെ പശ്ചാത്താപത്തിൽ ദൈവം പ്രസാദിച്ചിരിക്കുന്നു."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നഷ്ടപ്പെട്ട ആടിനെ കണ്ടെത്താൻ ഇടയൻ എണ്ണമറ്റ ത്യാഗങ്ങൾ ചെയ്യേണ്ടിവന്നു.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നമ്മെ രക്ഷിക്കാൻ യേശു തന്റെ ജീവൻ ബലിയർപ്പിച്ചു.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കാണാതെപോയ ആടിനെപ്പോലെ നമ്മെ രക്ഷിച്ചതിന് യേശുവിന് നന്ദി പറയണം.</a:t>
            </a:r>
            <a:r xmlns:a="http://schemas.openxmlformats.org/drawingml/2006/main">
              <a:rPr lang="ml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/>
              <a:t>ആരാണ് യേശു?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</a:t>
            </a:r>
            <a:r xmlns:a="http://schemas.openxmlformats.org/drawingml/2006/main">
              <a:rPr lang="ml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ആണ്..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പാപത്തിൽ നിന്നുള്ള നമ്മുടെ മാനസാന്തരത്തിൽ സന്തോഷിക്കുന്നവനാണ് യേശു.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കാണാതെപോയ ആടിനെ തിരഞ്ഞപ്പോൾ ഇടയൻ എന്താണ് ചെയ്യാത്തത്?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99 ആടുകളെ വിട്ടുപോയി, നഷ്ടപ്പെട്ട ഒന്നിനെ തിരയാൻ.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നഷ്‌ടപ്പെട്ടവനെ കണ്ടെത്തിയതിൽ അവൻ സന്തോഷിച്ചു.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ഒരു പുതിയ ആടിനെ വാങ്ങി.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ഒരു പാർട്ടിക്ക് ആളുകളെ വിളിച്ചു.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അവൻ ഒരു പുതിയ ആടിനെ വാങ്ങി.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അതുപോലെ മാനസാന്തരപ്പെടേണ്ട ആവശ്യമില്ലാത്ത തൊണ്ണൂറ്റി ഒമ്പത് നീതിമാന്മാരെക്കുറിച്ച് അനുതപിക്കുന്ന ഒരു പാപിയെക്കുറിച്ച് സ്വർഗത്തിൽ കൂടുതൽ സന്തോഷമുണ്ടാകുമെന്ന് ഞാൻ നിങ്ങളോട് പറയുന്നു.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70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നല്ല സമരിയാക്കാരന്റെ കഥ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"ഈ മൂവരിൽ ആരാണ് കൊള്ളക്കാരുടെ കൈയിൽ അകപ്പെട്ട മനുഷ്യന്റെ അയൽക്കാരൻ എന്ന് നിങ്ങൾ കരുതുന്നു?"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"അവനോട് കരുണ കാണിച്ചവൻ" എന്ന് നിയമജ്ഞൻ മറുപടി പറഞ്ഞു. യേശു അവനോടു പറഞ്ഞു: പോയി അതുപോലെ ചെയ്യുവിൻ.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ഒരാൾ ഒറ്റയ്ക്ക് നടക്കുമ്പോൾ കവർച്ചക്കാരെ കണ്ടുമുട്ടി. അവർ അവന്റെ വസ്ത്രങ്ങൾ അഴിച്ചുമാറ്റി, അവനെ അടിച്ചു, അവനെ അർദ്ധപ്രാണനായി ഉപേക്ഷിച്ച് പോയി.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അപ്പോൾ ഒരു പുരോഹിതൻ അവനെ വഴിയിൽ കാണാനിടയായി, അയാൾ മറുവശത്തുകൂടി കടന്നുപോയി. അതുപോലെ ഒരു ലേവ്യനും ചെയ്തു.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ബെത്‌ലഹേമിലെ കാലിത്തൊഴുത്തിനകത്ത് രാജാവായി ഭൂമിയിലേക്ക് വന്ന മറിയവും ജോസഫും കുഞ്ഞ് യേശുവും ഉണ്ടായിരുന്നു.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മൂന്നാമതായി, ഒരു സമരിയാക്കാരൻ അവനെ കാണാനിടയായി. യഹൂദന്മാർക്ക് ഇഷ്ടപ്പെടാത്ത ആളുകളായിരുന്നു സമരിയക്കാർ.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പക്ഷേ, സമരിയാക്കാരന് അവനോട് കരുണ തോന്നി, അതിനാൽ അവനെ നന്നായി പരിപാലിക്കുകയും പരിപാലിക്കുകയും ചെയ്തു.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പറഞ്ഞു: "ദൈവത്തിന്റെ ജനം, ഏത് സമയത്തും, ആവശ്യമുള്ളവരെ സഹായിക്കുന്ന ഒരു നല്ല അയൽക്കാരൻ ആയിരിക്കണം."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പുരോഹിതനും ലേവ്യരും പ്രത്യക്ഷത്തിൽ ദൈവത്തോട് അടുത്തതായി തോന്നിയെങ്കിലും അവർ മറ്റാരെയും സ്നേഹിച്ചിരുന്നില്ല.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ശമര്യക്കാരൻ, ഉപരിതലത്തിൽ, ദൈവത്തോട് അടുപ്പമുള്ളവനല്ലെന്ന് തോന്നുന്നു, എന്നാൽ മറ്റുള്ളവരെ സ്നേഹിക്കാൻ തയ്യാറുള്ള ഒരു നല്ല അയൽക്കാരനായിരുന്നു.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നാം ദൈവത്തോട് അടുപ്പമുള്ളവരാണെങ്കിൽ നമ്മുടെ അയൽക്കാരെ ആവശ്യമുള്ളവരെ സഹായിക്കുന്നവരും ആയിരിക്കണം.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/>
              <a:t>ആരാണ് യേശു?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കൊള്ളയടിക്കപ്പെട്ടവരെപ്പോലെ നമ്മുടെ പാപങ്ങൾക്കുവേണ്ടി മരിക്കാൻ നിർബന്ധിതരായവരാണ് നമ്മൾ.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ഈ ഭയാനകമായ അവസ്ഥയിൽ നിന്ന് നമ്മെ രക്ഷിച്ചത് യേശുവാണ്.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കവർച്ച ചെയ്യപ്പെട്ട ഒരു മനുഷ്യനെ കണ്ടപ്പോൾ പുരോഹിതനും ലേവ്യനും എന്തു ചെയ്തു?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അവർ അവനുവേണ്ടി പ്രാർത്ഥിച്ചു.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അവന്റെ മുറിവുകൾ ചികിത്സിച്ചു.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അവർ അവനെ ആശുപത്രിയിലേക്ക് കൊണ്ടുപോയി.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അവർ അവനെ മറുവശത്തുകൂടി കടന്നുപോയി.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അവർ അവനെ മറുവശത്തുകൂടി കടന്നുപോയി.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"ഈ മൂവരിൽ ആരാണ് കൊള്ളക്കാരുടെ കൈയിൽ അകപ്പെട്ട മനുഷ്യന്റെ അയൽക്കാരൻ എന്ന് നിങ്ങൾ കരുതുന്നു?"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"അവനോട് കരുണ കാണിച്ചവൻ" എന്ന് നിയമജ്ഞൻ മറുപടി പറഞ്ഞു. യേശു അവനോടു പറഞ്ഞു: പോയി അതുപോലെ ചെയ്യുവിൻ.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71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മേരിയും മാർത്തയും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4000"/>
              <a:t>എന്നാൽ ഒരു കാര്യം മാത്രം മതി. മറിയ നല്ലത് തിരഞ്ഞെടുത്തിരിക്കുന്നു, അത് അവളിൽ നിന്ന് എടുക്കപ്പെടുകയില്ല.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മേരിയുടെയും മാർത്തയുടെയും വീട്ടിലേക്ക് യേശുവിനെ ക്ഷണിച്ചു.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കിഴക്കുനിന്നുള്ള ഡോക്ടർമാർ തങ്ങൾ തയ്യാറാക്കിയ സ്വർണ്ണവും ധൂപവർഗ്ഗവും മൂറും സമ്മാനമായി യേശുവിന് നൽകി. "ഈ നാട്ടിലേക്ക് വന്നതിന് യേശുവിന് നന്ദി!"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മാർത്ത ജോലിയിൽ മുഴുകിയിരിക്കുമ്പോൾ, മറിയ ആകാംക്ഷയോടെ യേശുവിനെ ശ്രദ്ധിച്ചു.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"ഞാൻ വളരെ തിരക്കിലായിരിക്കുമ്പോൾ മേരി എന്നെ ഒറ്റയ്ക്ക് ജോലി ചെയ്യാൻ അനുവദിച്ചത് എനിക്ക് വിശ്വസിക്കാൻ കഴിയില്ല," മാർത്ത ചിന്തിച്ചു.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ഒടുവിൽ, മാർത്ത യേശുവിനോട് പരാതിപ്പെട്ടു. "യേശുവേ, മേരിയെ വെറുതെ വിടൂ. എനിക്ക് ഒറ്റയ്ക്ക് ചെയ്യാൻ ഒരുപാട് ജോലിയുണ്ട്."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പറഞ്ഞു, "അധികം ചെയ്യരുത്, മറിയ കേൾക്കാൻ ഇഷ്ടപ്പെടുന്നു, അതിനാൽ അവൾ ശ്രദ്ധിച്ചുകൊണ്ടേയിരിക്കും."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ഒരുപാട് കാര്യങ്ങൾ ചെയ്യാനുണ്ടായിരുന്നപ്പോൾ മറിയ യേശുവിനെ ശ്രദ്ധിക്കുന്നത് ശരിയല്ലെന്ന് മാർത്ത കരുതി.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യേശുവിനെ ശ്രദ്ധിക്കുന്നത് മറ്റെന്തിനേക്കാളും വിലപ്പെട്ടതാണെന്ന് യേശു അവരെ പഠിപ്പിച്ചു.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ബൈബിൾ കേൾക്കാനും പഠിക്കാനുമുള്ള സമയം നമുക്ക് ഏറ്റവും വിലപ്പെട്ട സമയമാണ്.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ബൈബിൾ ശ്രവിക്കാനും അതിൽ നിന്ന് പഠിക്കാനും നമുക്ക് സമയം നഷ്ടപ്പെടരുത്.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/>
              <a:t>ആരാണ് യേശു?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ദൈവവചനം കേൾക്കുന്നവരെ സ്നേഹിക്കുന്നവനാണ് യേശു.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മാർത്ത ഒരുപാട് ജോലി ചെയ്തിരുന്നപ്പോൾ മേരി എന്താണ് ചെയ്തത്?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അവൾ പ്രാർത്ഥിച്ചു.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അവൾ യേശുവിന്റെ വചനം ശ്രദ്ധിച്ചു.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അവൾ ഉറങ്ങുകയായിരുന്നു.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അവൾ മാർത്തയെ കഠിനമായി സഹായിച്ചു.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അവൾ യേശുവിന്റെ വചനം ശ്രദ്ധിച്ചു.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4000"/>
              <a:t>എന്നാൽ ഒരു കാര്യം മാത്രം മതി. മറിയ നല്ലത് തിരഞ്ഞെടുത്തിരിക്കുന്നു, അത് അവളിൽ നിന്ന് എടുക്കപ്പെടുകയില്ല.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ഇസ്രായേലിലെ ഗലീലിയിൽ മേരി എന്നു പേരുള്ള ഒരു കന്യക താമസിച്ചിരുന്നു. ജോസഫ് എന്ന യുവാവുമായി അവളുടെ വിവാഹനിശ്ചയം കഴിഞ്ഞു.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/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യിസ്രായേലിൽ നിന്ന് വളരെ ദൂരെ പോലും രാജാവായ യേശുവിനെ ആരാധിക്കാൻ ഡോക്ടർമാർ എത്തി.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യേശുവാണ് ജനങ്ങളുടെ യഥാർത്ഥ രാജാവ്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ലോകമെമ്പാടും.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എന്റെയും രാജാവാണ്.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എപ്പോഴും രാജാവായ യേശുവിനെ ആരാധിച്ചും അനുഗമിച്ചും ജീവിക്കണം.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/>
              <a:t>ആരാണ് യേശു?</a:t>
            </a:r>
            <a:r xmlns:a="http://schemas.openxmlformats.org/drawingml/2006/main">
              <a:rPr altLang="en-US" lang="m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നമ്മുടെ ആരാധന അർഹിക്കുന്നു.</a:t>
            </a:r>
            <a:r xmlns:a="http://schemas.openxmlformats.org/drawingml/2006/main">
              <a:rPr altLang="en-US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</a:t>
            </a:r>
            <a:r xmlns:a="http://schemas.openxmlformats.org/drawingml/2006/main">
              <a:rPr altLang="en-US" lang="m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ഏതാണ് യേശുവിന് ജന്മദിന സമ്മാനമായി ലഭിക്കാത്തത്?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സ്വർണ്ണം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ധൂപവർഗ്ഗം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മൈലാഞ്ചി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കമ്പ്യൂട്ടർ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കമ്പ്യൂട്ടർ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</a:t>
            </a:r>
            <a:r xmlns:a="http://schemas.openxmlformats.org/drawingml/2006/main">
              <a:rPr altLang="en-US" lang="m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വാക്ക്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അവർ വീട്ടിൽ വന്നപ്പോൾ, കുഞ്ഞിനെ അവന്റെ അമ്മ മറിയത്തോടൊപ്പം കണ്ടു, അവർ അവനെ വണങ്ങി നമസ്കരിച്ചു. പിന്നെ അവർ തങ്ങളുടെ ഭണ്ഡാരങ്ങൾ തുറന്ന് അവനു സ്വർണ്ണവും ധൂപവർഗ്ഗവും മൂറും സമ്മാനമായി കൊടുത്തു.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ഇല്ല.</a:t>
            </a:r>
            <a:r xmlns:a="http://schemas.openxmlformats.org/drawingml/2006/main">
              <a:rPr lang="m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കുഞ്ഞ് യേശു ഈജിപ്തിലേക്ക് രക്ഷപ്പെട്ടു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അവർ പോയപ്പോൾ കർത്താവിന്റെ ദൂതൻ ജോസഫിന് സ്വപ്നത്തിൽ പ്രത്യക്ഷനായി. "എഴുന്നേൽക്കൂ," അവൻ പറഞ്ഞു, "കുട്ടിയെയും അവന്റെ അമ്മയെയും കൂട്ടി ഈജിപ്തിലേക്ക് രക്ഷപ്പെടുക. ഞാൻ നിങ്ങളോട് പറയുന്നതുവരെ അവിടെ നിൽക്കുക, കാരണം ഹെരോദാവ് കുട്ടിയെ കൊല്ലാൻ അന്വേഷിക്കാൻ പോകുന്നു."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ഇസ്രായേൽ രാജാവായ ഹെരോദാവ് യേശുവിന്റെ ജനന വാർത്ത വിദ്വാന്മാരിലൂടെ കേട്ടു, യേശുവിനെ കൊല്ലാൻ ഗൂഢാലോചന നടത്തി.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എന്നിരുന്നാലും, ഹെരോദാവിന്റെ എല്ലാ ഗൂഢാലോചനകളും അറിഞ്ഞ ദൈവം, വിദ്വാന്മാർ ഹെരോദാവിൽ നിന്ന് അകന്നുപോകണമെന്ന് സ്വപ്നത്തിൽ പറഞ്ഞു.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കൂടാതെ, മറിയയുടെ ഭർത്താവായ ജോസഫ് സ്വപ്നത്തിൽ ഒരു ദൂതൻ പറയുന്നത് കേട്ടു: “ഈജിപ്തിലേക്ക് രക്ഷപ്പെടുക. ഹെരോദാവ് യേശുവിനെ കൊല്ലാൻ പോകുന്നു.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അതു കേട്ടയുടൻ യോസേഫ് മറിയത്തെയും കുഞ്ഞായ യേശുവിനെയും കൂട്ടി ഹെരോദാവിൽനിന്നും ഈജിപ്തിലേക്കു പലായനം ചെയ്തു.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ദിവസം മേരിക്ക് ഒരു മാലാഖ പ്രത്യക്ഷപ്പെട്ടു. “ഏറ്റവും പ്രിയങ്കരനേ, വന്ദനം! കർത്താവ് നിങ്ങളോടുകൂടെയുണ്ട്."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അതിനിടെ, താൻ വിദ്വാന്മാരാൽ വഞ്ചിക്കപ്പെട്ടുവെന്നറിഞ്ഞ ഹെരോദാവ്, ബെത്‌ലഹേമിലെ എല്ലാ കുഞ്ഞുങ്ങളെയും കൊല്ലാൻ ഭയങ്കരമായ ഉത്തരവിട്ടു. ഹെരോദാവിന്റെ മരണം വരെ യേശുവിന് ഈജിപ്തിൽ താമസിക്കേണ്ടിവന്നു.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ഇടയന്മാരും വിദ്വാന്മാരും യേശു ആരാണെന്ന് തിരിച്ചറിഞ്ഞു.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എന്നിരുന്നാലും, രാജാവായ ഹെരോദാവ് യേശുവിനെ തിരിച്ചറിഞ്ഞില്ല. മാത്രമല്ല, അത്യാഗ്രഹം നിമിത്തം അവൻ യേശുവിനെ കൊല്ലാൻ ക്രൂരമായ പാപങ്ങൾ ചെയ്തു.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യേശുവിനെക്കുറിച്ച് കേൾക്കാൻ വിസമ്മതിക്കുന്ന ധാരാളം ആളുകൾ ലോകത്തിലുണ്ട്.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അത് വളരെ ഗുരുതരമായ പാപമാണ്.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/>
              <a:t>ആരാണ് യേശു?</a:t>
            </a:r>
            <a:r xmlns:a="http://schemas.openxmlformats.org/drawingml/2006/main">
              <a:rPr altLang="en-US" lang="m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മനുഷ്യന്റെ ശക്തിയാൽ തടയാൻ ധൈര്യപ്പെടാത്തവനാണ് യേശു.</a:t>
            </a:r>
            <a:r xmlns:a="http://schemas.openxmlformats.org/drawingml/2006/main">
              <a:rPr altLang="en-US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ഹെരോദാവിൽ നിന്ന് യേശു എവിടെയാണ് രക്ഷപ്പെട്ടത്?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ഈജിപ്ത്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അമേരിക്ക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കൊറിയ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ഇസ്രായേൽ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ഈജിപ്ത്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അവർ പോയപ്പോൾ കർത്താവിന്റെ ദൂതൻ ജോസഫിന് സ്വപ്നത്തിൽ പ്രത്യക്ഷനായി. "എഴുന്നേൽക്കൂ," അവൻ പറഞ്ഞു, "കുട്ടിയെയും അവന്റെ അമ്മയെയും കൂട്ടി ഈജിപ്തിലേക്ക് രക്ഷപ്പെടുക. ഞാൻ നിങ്ങളോട് പറയുന്നതുവരെ അവിടെ നിൽക്കുക, കാരണം ഹെരോദാവ് കുട്ടിയെ കൊല്ലാൻ അന്വേഷിക്കാൻ പോകുന്നു."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49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ദേവാലയത്തിലെ ബാലനായ യേശു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"നീ എന്തിനാ എന്നെ അന്വേഷിച്ചത്?" അവന് ചോദിച്ചു. "ഞാൻ എന്റെ പിതാവിന്റെ വീട്ടിൽ ഉണ്ടായിരിക്കണമെന്ന് നിങ്ങൾക്കറിയില്ലേ?"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യേശുവിന് 12 വയസ്സുള്ളപ്പോൾ പെസഹാ വേളയിൽ അവനും മാതാപിതാക്കളും യെരൂശലേമിലെ ദേവാലയത്തിൽ എത്തി.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യെരൂശലേമിലെ ദൈവാലയത്തിൽനിന്നു വീട്ടിലേക്കുള്ള വഴിയിൽ ജോസഫിനും മറിയത്തിനും യേശുവിനെ കണ്ടെത്താൻ കഴിഞ്ഞില്ല.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ജോസഫും മേരിയും യേശുവിനെ കണ്ടെത്താൻ യെരൂശലേമിലെ ദേവാലയത്തിലേക്ക് തിരിച്ചുപോയി.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"മറിയമേ, നീ ഒരു മകനെ പ്രസവിക്കും, അവനു യേശു എന്നു പേരിടണം." അവൾ ഈ വാർത്തയെ ഭയന്നു.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"ഞാൻ എന്റെ പിതാവിന്റെ വീട്ടിലായിരുന്നുവെന്ന് നിങ്ങൾക്കറിയില്ലേ? " യേശു ദൈവാലയത്തിൽ ബൈബിൾ അധ്യാപകരുമായി ചർച്ച നടത്തുകയായിരുന്നു. യേശുവിന്റെ ജ്ഞാനം കണ്ട് അവരെല്ലാവരും ആശ്ചര്യപ്പെട്ടു.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അന്നുമുതൽ, അവന്റെ ജ്ഞാനവും ഉയരവും വളരുന്നതനുസരിച്ച്, ആൺകുട്ടിയായ യേശു ദൈവത്തോടും ആളുകളോടും കൂടുതൽ സ്നേഹം വളർത്തിയെടുത്തു.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താൻ ദൈവപുത്രനാണെന്ന് കുട്ടിയായ യേശുവിന് ചെറുപ്പം മുതലേ അറിയാമായിരുന്നു. ഒരു രക്ഷകനെന്ന നിലയിൽ ജീവിതത്തിനായി ആത്മാർത്ഥമായി തയ്യാറെടുക്കുകയും ചെയ്തു.</a:t>
            </a:r>
            <a:r xmlns:a="http://schemas.openxmlformats.org/drawingml/2006/main">
              <a:rPr altLang="en-US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ഞങ്ങൾ ചെറുപ്പമായിരുന്നിട്ടും,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നാം ദൈവത്തിന്റെ മക്കളാണെന്ന് വ്യക്തമായി ഓർക്കണം.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അതുകൊണ്ട് നാം ദൈവമക്കളായിട്ടാണ് ജീവിക്കുന്നതെന്ന് ദൈവത്തെയും ആളുകളെയും കാണിക്കേണ്ടതുണ്ട്.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rgbClr val="ff0000"/>
                </a:solidFill>
              </a:rPr>
              <a:t>ആരാണ് യേശു?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ദൈവപുത്രനാണ്, എന്നാൽ അവൻ ജഡിക മാതാപിതാക്കളോട് താഴ്മയുടെയും അനുസരണത്തിന്റെയും മാതൃക വെച്ചു.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നഷ്ടപ്പെട്ട യേശു എവിടെയായിരുന്നു?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ഇൻ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ദി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ടോയ്ലറ്റ്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കൊട്ടാരത്തിൽ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ൽ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ദി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ക്ഷേത്രം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വീട്ടിൽ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ക്ഷേത്രത്തിൽ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"നീ എന്തിനാ എന്നെ അന്വേഷിച്ചത്?" അവന് ചോദിച്ചു. "ഞാൻ എന്റെ പിതാവിന്റെ വീട്ടിൽ ഉണ്ടായിരിക്കണമെന്ന് നിങ്ങൾക്കറിയില്ലേ?"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50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യേശുവിന്റെ സ്നാനം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"മരുഭൂമിയിൽ ഒരുവന്റെ ശബ്ദം, 'കർത്താവിന്നു വഴി ഒരുക്കുവിൻ, അവനുവേണ്ടി നേരായ പാതകൾ ഉണ്ടാക്കുവിൻ'.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അങ്ങനെ യോഹന്നാൻ വന്നു, മരുഭൂമിയിൽ സ്നാനം കഴിപ്പിക്കുകയും പാപമോചനത്തിനായുള്ള മാനസാന്തരത്തിന്റെ സ്നാനം പ്രസംഗിക്കുകയും ചെയ്തു.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അടയാളപ്പെടുത്തുക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യേശുവിന് മുപ്പത് വയസ്സുള്ളപ്പോൾ, ഒട്ടകവസ്ത്രം ധരിച്ച് പുൽച്ചാടികളും കാട്ടുതേനും തിന്നുന്ന ഒരു വിചിത്ര മനുഷ്യൻ മരുഭൂമിയിൽ പ്രത്യക്ഷപ്പെട്ടു.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 ദി ബാപ്റ്റിസ്റ്റ് എന്നായിരുന്നു അവന്റെ പേര്. രക്ഷകൻ വരുമെന്നതിനാൽ മാനസാന്തരപ്പെടാനും സ്നാനമേൽക്കാനും അദ്ദേഹം ആളുകളെ ആഹ്വാനം ചെയ്തു.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പക്ഷേ, അവൾ ദൈവത്തിന്റെ സന്ദേശം അനുസരിച്ചു. “ഞാൻ കർത്താവിന്റെ ദാസനാണ്. നീ പറഞ്ഞതു പോലെ എനിക്കും ആകട്ടെ”.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'എന്റെ പിന്നാലെ വരുന്ന ഒരാളെ ഒരുക്കാനാണ് ഞാനിവിടെ വന്നത്!'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യോഹന്നാൻ സ്നാപകൻ യേശുവിന്റെ വഴി ഒരുക്കുകയായിരുന്നു.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യോഹന്നാൻ സ്നാപകനാൽ സ്നാനപ്പെടാൻ യേശുവും വന്നു.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“നോക്കൂ! ലോകത്തിന്റെ പാപം നീക്കുന്ന ദൈവത്തിന്റെ കുഞ്ഞാട്! യോഹന്നാൻ സ്നാപകൻ യേശുവിനെ ഉറക്കെ പരിചയപ്പെടുത്തി.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യോഹന്നാനാൽ സ്നാനം ഏറ്റപ്പോൾ, സ്വർഗത്തിൽ നിന്ന് ഒരു ശബ്ദം ഉയർന്നു, പരിശുദ്ധാത്മാവ് ഒരു പ്രാവിനെപ്പോലെ അവന്റെ മേൽ ഇറങ്ങി: "നീ എന്റെ പുത്രനാണ്, അവനെ ഞാൻ സ്നേഹിക്കുന്നു; നിന്നിൽ ഞാൻ സന്തുഷ്ടനാണ്."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യോഹന്നാൻ സ്നാപകൻ സ്വയം ഉയർത്തിയില്ല.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യേശുവിനെ പൂർണ്ണമായി പരിചയപ്പെടുത്താൻ അദ്ദേഹം തന്റെ ജീവിതം സമർപ്പിച്ചു.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ഞാൻ ആർക്കുവേണ്ടിയാണ് ജീവിക്കുന്നത്?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യോഹന്നാൻ സ്നാപകനെപ്പോലെ, എന്നെ അഭിമാനിക്കുകയും ഉയർത്തുകയും ചെയ്യുന്നതിനേക്കാൾ യേശുവിനെ ഉയർത്തുകയും പരിചയപ്പെടുത്തുകയും ചെയ്യുന്ന ഒരു ജീവിതം നയിക്കണം.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/>
              <a:t>യേശു ആരാണ്?</a:t>
            </a:r>
            <a:r xmlns:a="http://schemas.openxmlformats.org/drawingml/2006/main">
              <a:rPr altLang="en-US" lang="m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ദൈവത്തിന്റെ ഏക പുത്രനാണ്.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സ്നാനമേറ്റപ്പോൾ സ്വർഗത്തിൽ നിന്ന് ഇറങ്ങിവന്നത് എന്താണ്?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കാക്ക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പരിശുദ്ധാത്മാവ്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ഒട്ടകപ്പക്ഷി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കുരുവി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പരിശുദ്ധാത്മാവ്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"മരുഭൂമിയിൽ ഒരുവന്റെ ശബ്ദം, 'കർത്താവിന്നു വഴി ഒരുക്കുവിൻ, അവനുവേണ്ടി നേരായ പാതകൾ ഉണ്ടാക്കുവിൻ'.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അങ്ങനെ യോഹന്നാൻ വന്നു, മരുഭൂമിയിൽ സ്നാനം കഴിപ്പിക്കുകയും പാപമോചനത്തിനായുള്ള മാനസാന്തരത്തിന്റെ സ്നാനം പ്രസംഗിക്കുകയും ചെയ്തു.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അടയാളപ്പെടുത്തുക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51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യേശുവിനെ സാത്താൻ പരീക്ഷിച്ചു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അവനോടു: സാത്താനേ, എന്നെ വിട്ടുപോക; നിന്റെ ദൈവമായ യഹോവയെ നമസ്കരിച്ചു അവനെ മാത്രം സേവിക്ക എന്നു എഴുതിയിരിക്കുന്നുവല്ലോ എന്നു പറഞ്ഞു.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നാല്പതു ദിവസം ഉപവസിക്കുകയും പ്രാർത്ഥിക്കുകയും ചെയ്തശേഷം സാത്താൻ പ്രത്യക്ഷപ്പെട്ട് യേശുവിനെ പരീക്ഷിച്ചു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l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അങ്ങനെ കന്യകയായിരുന്നിട്ടും അവൾ ഗർഭിണിയായി. ഈ കുട്ടിയുടെ പേര് യേശു എന്നാണ്. ഭാവിയിൽ എല്ലാ മനുഷ്യരെയും അവരുടെ പാപങ്ങളിൽ നിന്ന് രക്ഷിക്കുന്ന ദൈവപുത്രനാണ് അവൻ.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"നിനക്ക് വിശക്കുന്നുണ്ടോ? ഈ കല്ലുകൊണ്ട് ചോറ് വട ഉണ്ടാക്കി കഴിക്കൂ!” സാത്താൻ ആദ്യ പരീക്ഷണം നടത്തി. എന്നാൽ യേശു ദൈവവചനത്താൽ പരീക്ഷണത്തെ തോൽപിച്ചു.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“എങ്കിൽ ഇവിടെ നിന്ന് ചാടുക! നീ ദൈവപുത്രനാണെങ്കിൽ മരിക്കുകയില്ല.” ദൈവാലയത്തിന്റെ മുകളിൽ വച്ച് സാത്താൻ യേശുവിനെ രണ്ടാമതും പരീക്ഷിച്ചു.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ഈ സമയത്ത്, അവൻ യേശുവിനെ വളരെ ഉയർന്ന ഒരു പർവതത്തിലേക്ക് കൂട്ടിക്കൊണ്ടുപോയി, ലോകത്തിലെ എല്ലാ രാജ്യങ്ങളും യേശുവിന് കാണിച്ചുകൊടുത്തു, "നീ എന്നെ വണങ്ങിയാൽ, ഇതെല്ലാം ഞാൻ നിനക്ക് തരാം!" എന്നാൽ ദൈവവചനം ഉപയോഗിച്ചുള്ള മൂന്നാമത്തെ പരീക്ഷണം യേശു നിരസിച്ചു.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ഒടുവിൽ, യേശു സാത്താന്റെ എല്ലാ പ്രലോഭനങ്ങളെയും പരാജയപ്പെടുത്തി. എല്ലാ പ്രലോഭനങ്ങളെയും അതിജീവിച്ച യേശുവിൽ ദൈവം പ്രസാദിച്ചു.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ദൈവപുത്രനായിരുന്നു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നമ്മെപ്പോലെ അവനും സാത്താനാൽ പരീക്ഷിക്കപ്പെട്ടു.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ദൈവവചനത്താൽ യേശു സാത്താന്റെ പ്രലോഭനത്തെ അതിജീവിച്ചു.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സാത്താൻ ഇപ്പോഴും നമ്മെ പ്രലോഭിപ്പിക്കുന്നു.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എന്നിരുന്നാലും, യേശുവിനെപ്പോലെ, ദൈവവചനത്താൽ നമുക്ക് സാത്താന്റെ പ്രലോഭനത്തെ മറികടക്കാൻ കഴിയും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rgbClr val="ff0000"/>
                </a:solidFill>
              </a:rPr>
              <a:t>ആരാണ് യേശു?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നാം അഭിമുഖീകരിക്കുന്ന പ്രലോഭനങ്ങളെ അതിജീവിക്കാൻ യേശു നമ്മുടെ സഹായിയാണ്. കൂടാതെ നാം നേരിടുന്ന എല്ലാ വെല്ലുവിളികളും മനസ്സിലാക്കുകയും അവയെ തരണം ചെയ്യാൻ നമ്മെ സഹായിക്കുകയും ചെയ്യുന്ന ആളാണ് അദ്ദേഹം.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സാത്താൻ യേശുവിന് എത്ര പരീക്ഷണങ്ങൾ നൽകി?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ഒന്ന്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രണ്ട്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മൂന്ന്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നാല്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മൂന്ന്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അവനോടു: സാത്താനേ, എന്നെ വിട്ടുപോക; നിന്റെ ദൈവമായ യഹോവയെ നമസ്കരിച്ചു അവനെ മാത്രം സേവിക്ക എന്നു എഴുതിയിരിക്കുന്നുവല്ലോ എന്നു പറഞ്ഞു.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52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വെള്ളം</a:t>
            </a:r>
            <a:r xmlns:a="http://schemas.openxmlformats.org/drawingml/2006/main">
              <a:rPr lang="ml" altLang="en-US" sz="4400"/>
              <a:t> </a:t>
            </a:r>
            <a:r xmlns:a="http://schemas.openxmlformats.org/drawingml/2006/main">
              <a:rPr lang="ml" altLang="ko-KR" sz="4400"/>
              <a:t>വീഞ്ഞായി മാറി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ഗലീലിയിലെ കാനായിൽ യേശു ചെയ്ത അത്ഭുതകരമായ അടയാളങ്ങളിൽ ആദ്യത്തേതാണ് ഇത്. അങ്ങനെ അവൻ തന്റെ മഹത്വം വെളിപ്പെടുത്തി, അവന്റെ ശിഷ്യന്മാർ അവനിൽ വിശ്വാസമർപ്പിച്ചു.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വിവാഹം കഴിച്ചിട്ടില്ലെങ്കിലും ഒരു മകനെ ജനിപ്പിക്കാൻ മേരിക്ക് ഭയമായിരുന്നു.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എന്നിരുന്നാലും, അവൾ വിശ്വാസത്താൽ ദൈവവചനം സ്വീകരിക്കുകയും അനുസരിക്കുകയും ചെയ്തു.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ദൈവവചനം വിശ്വസിക്കുകയും അനുസരിക്കുകയും ചെയ്യുമ്പോൾ നാം ഭയപ്പെട്ടേക്കാം. എന്നാൽ മേരിയുടെ ഏറ്റുപറച്ചിൽ പോലെ, “നീ പറഞ്ഞതുപോലെ എനിക്കും സംഭവിക്കട്ടെ” എന്ന് നാം ഏറ്റുപറയണം.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ഗലീലിയിലെ കാനായിൽ ഒരു കല്യാണം നടന്നു. യേശുവിനെയും ശിഷ്യന്മാരെയും കല്യാണത്തിന് ക്ഷണിച്ചിരുന്നു.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പക്ഷേ ഒരു പ്രശ്നമുണ്ടായിരുന്നു. വീഞ്ഞ് തീർന്നു. വീഞ്ഞില്ലാതെ നിങ്ങൾക്ക് ഒരു വിരുന്നു കഴിക്കാൻ കഴിയില്ല.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വീട്ടിലുണ്ടായിരുന്ന വേലക്കാരെ പാത്രത്തിൽ വെള്ളം ഒഴിച്ചു. ഭൃത്യന്മാർ ആവശ്യപ്പെട്ടത് ചെയ്തു.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അതിനു ശേഷം ഭരണിയിലെ വെള്ളം രുചിക്കായി എടുത്തു. ഭരണിയിലെ വെള്ളം വളരെ രുചികരമായ വീഞ്ഞായി മാറി.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അതിഥികൾ വീഞ്ഞ് ആസ്വദിച്ച് ആശ്ചര്യപ്പെട്ടു. ആദ്യ തവണയേക്കാൾ രുചികരമായ വീഞ്ഞ് അവർക്ക് വിളമ്പി, യേശുവിന്റെ അത്ഭുതത്തിന് നന്ദി, വിരുന്ന് കൂടുതൽ ആവേശകരമായിരുന്നു.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യേശുവിന്റെ കാലത്ത് വീഞ്ഞ്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വിരുന്നിൽ തികച്ചും ഒഴിച്ചുകൂടാനാവാത്തതായിരുന്നു.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വെള്ളം വീഞ്ഞാക്കി, വിരുന്നിന് ആവശ്യമായത് നൽകി.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നമ്മെ സംബന്ധിച്ചിടത്തോളം യേശു ഒഴിച്ചുകൂടാനാവാത്ത ഒന്നാണ്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വിരുന്നിലെ വീഞ്ഞ് പോലെ.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തന്നെത്തന്നെ നമുക്കു നൽകിയ യേശുവിന്റെ കൃപയെ നാം ഓർക്കണം.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/>
              <a:t>WHO</a:t>
            </a:r>
            <a:r xmlns:a="http://schemas.openxmlformats.org/drawingml/2006/main">
              <a:rPr altLang="en-US" lang="ml" sz="3200"/>
              <a:t> </a:t>
            </a:r>
            <a:r xmlns:a="http://schemas.openxmlformats.org/drawingml/2006/main">
              <a:rPr altLang="ko-KR" lang="ml" sz="3200"/>
              <a:t>ആണ്</a:t>
            </a:r>
            <a:r xmlns:a="http://schemas.openxmlformats.org/drawingml/2006/main">
              <a:rPr altLang="en-US" lang="ml" sz="3200"/>
              <a:t> </a:t>
            </a:r>
            <a:r xmlns:a="http://schemas.openxmlformats.org/drawingml/2006/main">
              <a:rPr altLang="ko-KR" lang="ml" sz="3200"/>
              <a:t>യേശുവോ?</a:t>
            </a:r>
            <a:r xmlns:a="http://schemas.openxmlformats.org/drawingml/2006/main">
              <a:rPr altLang="en-US" lang="m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വിരുന്നിലെ വീഞ്ഞ് പോലെ യേശു നമ്മുടെ സന്തോഷമാണ്.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ജലത്തെ എന്താക്കി മാറ്റി?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പാൽ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ഓറഞ്ച് ജ്യൂസ്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അപ്പം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വീഞ്ഞ്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വീഞ്ഞ്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ഗലീലിയിലെ കാനായിൽ യേശു ചെയ്ത അത്ഭുതകരമായ അടയാളങ്ങളിൽ ആദ്യത്തേതാണ് ഇത്. അങ്ങനെ അവൻ തന്റെ മഹത്വം വെളിപ്പെടുത്തി, അവന്റെ ശിഷ്യന്മാർ അവനിൽ വിശ്വാസമർപ്പിച്ചു.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53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നിക്കോദേമോസ് രാത്രിയിൽ യേശുവിന്റെ അടുക്കൽ വന്നു.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ml" sz="3200">
                <a:solidFill>
                  <a:srgbClr val="FF0000"/>
                </a:solidFill>
              </a:rPr>
              <a:t>ആരാണ് യേശു?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l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നമ്മുടെ രക്ഷകനായാണ് യേശു ഭൂമിയിൽ വന്നത്.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മറുപടി പറഞ്ഞു, “ഞാൻ സത്യമായി നിങ്ങളോടു പറയുന്നു, വെള്ളത്താലും ആത്മാവിനാലും ജനിച്ചിട്ടില്ലെങ്കിൽ ആർക്കും ദൈവരാജ്യത്തിൽ പ്രവേശിക്കാനാവില്ല.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യിസ്രായേലിന്റെ ഗുരുവായിരുന്ന നിക്കോദേമോസ് എന്നു പേരുള്ള ഒരു മനുഷ്യൻ ഉണ്ടായിരുന്നു.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വന്നു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വരെ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വരെ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ചോദിക്കുക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ചെയ്തത്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രാത്രി.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"ഞാൻ എങ്ങനെ ദൈവരാജ്യത്തിൽ പ്രവേശിക്കും?"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"നിങ്ങൾ വീണ്ടും ജനിച്ചില്ലെങ്കിൽ, നിങ്ങൾക്ക് ദൈവരാജ്യത്തിൽ പ്രവേശിക്കാനാവില്ല." യേശു മറുപടി പറഞ്ഞു.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താൻ വീണ്ടും ജനിക്കണമെന്ന് അയാൾക്ക് മനസ്സിലായില്ല. "ഞാൻ വീണ്ടും അമ്മയുടെ ഗർഭപാത്രത്തിൽ പോയി വീണ്ടും പുറത്തുവരണോ?"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“ശരീരമല്ല, ആത്മാവാണ് വീണ്ടും ജനിക്കേണ്ടത്. "മനുഷ്യന് വെള്ളവും പരിശുദ്ധാത്മാവും കൊണ്ട് വീണ്ടും ജനിക്കാം." യേശു മറുപടി പറഞ്ഞു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"നിങ്ങൾ എന്നിൽ വിശ്വസിക്കുകയും രക്ഷിക്കപ്പെടുകയും വേണം." യേശു നിക്കോദേമോസിനോട് വീണ്ടും ജനിച്ചതിന്റെ രഹസ്യം പറഞ്ഞു.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</a:t>
            </a:r>
            <a:r xmlns:a="http://schemas.openxmlformats.org/drawingml/2006/main">
              <a:rPr altLang="en-US" lang="m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പാഠം</a:t>
            </a:r>
            <a:r xmlns:a="http://schemas.openxmlformats.org/drawingml/2006/main">
              <a:rPr altLang="en-US" lang="ml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നിങ്ങൾ യേശുവിൽ വിശ്വസിക്കുന്നുവെങ്കിൽ,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നിന്റെ ആത്മാവ് വീണ്ടും ജനിക്കും.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യേശുവിൽ വിശ്വസിക്കുന്നവർ വീണ്ടും ജനിക്കുന്നു, നിങ്ങൾ ആയിത്തീരും</a:t>
            </a:r>
            <a:r xmlns:a="http://schemas.openxmlformats.org/drawingml/2006/main">
              <a:rPr altLang="en-US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പാപത്തെ വെറുക്കാനും ദൈവത്തെ സ്നേഹിക്കാനും.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നിങ്ങൾ വീണ്ടും ജനിച്ചോ?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നാം യേശുവിൽ വിശ്വസിക്കുകയും വീണ്ടും ജനിക്കുകയും ചെയ്യുന്നു. അതിനാൽ, നമ്മൾ ലോകത്തിൽ നിന്ന് വ്യത്യസ്തരായ ആളുകളാണെന്ന് ഓർക്കണം.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/>
              <a:t>ആരാണ് യേശു?</a:t>
            </a:r>
            <a:r xmlns:a="http://schemas.openxmlformats.org/drawingml/2006/main">
              <a:rPr altLang="en-US" lang="m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</a:t>
            </a:r>
            <a:r xmlns:a="http://schemas.openxmlformats.org/drawingml/2006/main">
              <a:rPr altLang="en-US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തന്നിൽ വിശ്വസിക്കുന്നവരെ നീതിമാന്മാരാക്കുകയും വീണ്ടും ജനിക്കുകയും ചെയ്യുന്നവനാണ്.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എന്താണ് നമ്മെ വീണ്ടും ജനിപ്പിക്കുന്നത്?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വെള്ളവും ആത്മാവും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എണ്ണയും തീയും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കണ്ണീരും പാട്ടുകളും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പ്രാർത്ഥനയോടും ആരാധനയോടും കൂടി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വെള്ളവും ആത്മാവും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മറുപടി പറഞ്ഞു, “ഞാൻ സത്യമായി നിങ്ങളോടു പറയുന്നു, വെള്ളത്താലും ആത്മാവിനാലും ജനിച്ചിട്ടില്ലെങ്കിൽ ആർക്കും ദൈവരാജ്യത്തിൽ പ്രവേശിക്കാനാവില്ല.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